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diagrams/layout7.xml" ContentType="application/vnd.openxmlformats-officedocument.drawingml.diagram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quickStyle5.xml" ContentType="application/vnd.openxmlformats-officedocument.drawingml.diagramStyle+xml"/>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Default Extension="vml" ContentType="application/vnd.openxmlformats-officedocument.vmlDrawing"/>
  <Override PartName="/ppt/diagrams/colors7.xml" ContentType="application/vnd.openxmlformats-officedocument.drawingml.diagramColors+xml"/>
  <Override PartName="/ppt/diagrams/data3.xml" ContentType="application/vnd.openxmlformats-officedocument.drawingml.diagramData+xml"/>
  <Override PartName="/ppt/diagrams/colors5.xml" ContentType="application/vnd.openxmlformats-officedocument.drawingml.diagramColors+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2"/>
  </p:notesMasterIdLst>
  <p:sldIdLst>
    <p:sldId id="256" r:id="rId2"/>
    <p:sldId id="261" r:id="rId3"/>
    <p:sldId id="257" r:id="rId4"/>
    <p:sldId id="258" r:id="rId5"/>
    <p:sldId id="259" r:id="rId6"/>
    <p:sldId id="262" r:id="rId7"/>
    <p:sldId id="263" r:id="rId8"/>
    <p:sldId id="264" r:id="rId9"/>
    <p:sldId id="265" r:id="rId10"/>
    <p:sldId id="292" r:id="rId11"/>
    <p:sldId id="293" r:id="rId12"/>
    <p:sldId id="266" r:id="rId13"/>
    <p:sldId id="267" r:id="rId14"/>
    <p:sldId id="268" r:id="rId15"/>
    <p:sldId id="294" r:id="rId16"/>
    <p:sldId id="295" r:id="rId17"/>
    <p:sldId id="269" r:id="rId18"/>
    <p:sldId id="270" r:id="rId19"/>
    <p:sldId id="296" r:id="rId20"/>
    <p:sldId id="272" r:id="rId21"/>
    <p:sldId id="271" r:id="rId22"/>
    <p:sldId id="279" r:id="rId23"/>
    <p:sldId id="280" r:id="rId24"/>
    <p:sldId id="273" r:id="rId25"/>
    <p:sldId id="274" r:id="rId26"/>
    <p:sldId id="275" r:id="rId27"/>
    <p:sldId id="276" r:id="rId28"/>
    <p:sldId id="277" r:id="rId29"/>
    <p:sldId id="278" r:id="rId30"/>
    <p:sldId id="281" r:id="rId31"/>
    <p:sldId id="282" r:id="rId32"/>
    <p:sldId id="283" r:id="rId33"/>
    <p:sldId id="284" r:id="rId34"/>
    <p:sldId id="285" r:id="rId35"/>
    <p:sldId id="286" r:id="rId36"/>
    <p:sldId id="287" r:id="rId37"/>
    <p:sldId id="288" r:id="rId38"/>
    <p:sldId id="289" r:id="rId39"/>
    <p:sldId id="290" r:id="rId40"/>
    <p:sldId id="291" r:id="rId41"/>
  </p:sldIdLst>
  <p:sldSz cx="9144000" cy="6858000" type="screen4x3"/>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51" d="100"/>
          <a:sy n="51" d="100"/>
        </p:scale>
        <p:origin x="-1146" y="-55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5E9AF06-F5D7-471F-A57A-786CEF641547}" type="doc">
      <dgm:prSet loTypeId="urn:microsoft.com/office/officeart/2005/8/layout/process1" loCatId="process" qsTypeId="urn:microsoft.com/office/officeart/2005/8/quickstyle/3d2" qsCatId="3D" csTypeId="urn:microsoft.com/office/officeart/2005/8/colors/accent1_3" csCatId="accent1" phldr="1"/>
      <dgm:spPr/>
    </dgm:pt>
    <dgm:pt modelId="{E3F9A69C-E20C-4DD3-A658-51D423987122}">
      <dgm:prSet phldrT="[Texto]" custT="1"/>
      <dgm:spPr>
        <a:gradFill rotWithShape="0">
          <a:gsLst>
            <a:gs pos="0">
              <a:schemeClr val="accent1">
                <a:lumMod val="75000"/>
              </a:schemeClr>
            </a:gs>
            <a:gs pos="68000">
              <a:schemeClr val="accent1">
                <a:shade val="80000"/>
                <a:hueOff val="0"/>
                <a:satOff val="0"/>
                <a:lumOff val="0"/>
                <a:alphaOff val="0"/>
                <a:tint val="86000"/>
                <a:satMod val="115000"/>
              </a:schemeClr>
            </a:gs>
            <a:gs pos="100000">
              <a:schemeClr val="accent1">
                <a:shade val="80000"/>
                <a:hueOff val="0"/>
                <a:satOff val="0"/>
                <a:lumOff val="0"/>
                <a:alphaOff val="0"/>
                <a:tint val="50000"/>
                <a:satMod val="150000"/>
              </a:schemeClr>
            </a:gs>
          </a:gsLst>
        </a:gradFill>
        <a:ln>
          <a:solidFill>
            <a:schemeClr val="tx1">
              <a:lumMod val="50000"/>
              <a:lumOff val="50000"/>
            </a:schemeClr>
          </a:solidFill>
        </a:ln>
      </dgm:spPr>
      <dgm:t>
        <a:bodyPr/>
        <a:lstStyle/>
        <a:p>
          <a:r>
            <a:rPr lang="es-AR" sz="1400" b="1" dirty="0" smtClean="0"/>
            <a:t>Tema de Indagación</a:t>
          </a:r>
          <a:endParaRPr lang="es-AR" sz="1400" b="1" dirty="0"/>
        </a:p>
      </dgm:t>
    </dgm:pt>
    <dgm:pt modelId="{8A720298-8BB0-4062-9AB9-3230539ABF93}" type="parTrans" cxnId="{65B8EA30-3EE8-4011-AF26-A37EA3F1DA29}">
      <dgm:prSet/>
      <dgm:spPr/>
      <dgm:t>
        <a:bodyPr/>
        <a:lstStyle/>
        <a:p>
          <a:endParaRPr lang="es-AR" b="1"/>
        </a:p>
      </dgm:t>
    </dgm:pt>
    <dgm:pt modelId="{27176760-E3BB-4EB0-B0F2-882A77EA5D39}" type="sibTrans" cxnId="{65B8EA30-3EE8-4011-AF26-A37EA3F1DA29}">
      <dgm:prSet/>
      <dgm:spPr/>
      <dgm:t>
        <a:bodyPr/>
        <a:lstStyle/>
        <a:p>
          <a:endParaRPr lang="es-AR" b="1"/>
        </a:p>
      </dgm:t>
    </dgm:pt>
    <dgm:pt modelId="{BBC53B51-6788-4B1F-8003-23BF5A950FF8}">
      <dgm:prSet phldrT="[Texto]"/>
      <dgm:spPr/>
      <dgm:t>
        <a:bodyPr/>
        <a:lstStyle/>
        <a:p>
          <a:r>
            <a:rPr lang="es-AR" b="1" smtClean="0"/>
            <a:t>Técnicas de recolección de datos</a:t>
          </a:r>
          <a:endParaRPr lang="es-AR" b="1" dirty="0"/>
        </a:p>
      </dgm:t>
    </dgm:pt>
    <dgm:pt modelId="{446BE273-D534-4FB3-8BFA-40DC7D7483A8}" type="parTrans" cxnId="{BD0440C4-7E53-44AB-BB5A-A5B2AB98FF6A}">
      <dgm:prSet/>
      <dgm:spPr/>
      <dgm:t>
        <a:bodyPr/>
        <a:lstStyle/>
        <a:p>
          <a:endParaRPr lang="es-AR" b="1"/>
        </a:p>
      </dgm:t>
    </dgm:pt>
    <dgm:pt modelId="{65ECF22A-4F0F-4064-97D3-5A6745E82D1D}" type="sibTrans" cxnId="{BD0440C4-7E53-44AB-BB5A-A5B2AB98FF6A}">
      <dgm:prSet/>
      <dgm:spPr/>
      <dgm:t>
        <a:bodyPr/>
        <a:lstStyle/>
        <a:p>
          <a:endParaRPr lang="es-AR" b="1"/>
        </a:p>
      </dgm:t>
    </dgm:pt>
    <dgm:pt modelId="{8A1732CE-1E84-418C-A087-9F74C9E8A843}">
      <dgm:prSet phldrT="[Texto]"/>
      <dgm:spPr/>
      <dgm:t>
        <a:bodyPr/>
        <a:lstStyle/>
        <a:p>
          <a:r>
            <a:rPr lang="es-AR" b="1" smtClean="0"/>
            <a:t>Diagnóstico</a:t>
          </a:r>
          <a:endParaRPr lang="es-AR" b="1" dirty="0"/>
        </a:p>
      </dgm:t>
    </dgm:pt>
    <dgm:pt modelId="{0D37A580-E44B-4FDC-8D20-E9CA9DF630EA}" type="parTrans" cxnId="{B07D22AC-89CB-4F48-9B8E-8DDA7BCD7BA3}">
      <dgm:prSet/>
      <dgm:spPr/>
      <dgm:t>
        <a:bodyPr/>
        <a:lstStyle/>
        <a:p>
          <a:endParaRPr lang="es-AR" b="1"/>
        </a:p>
      </dgm:t>
    </dgm:pt>
    <dgm:pt modelId="{F5F7C912-59C7-4E41-9AB8-049D209A15AD}" type="sibTrans" cxnId="{B07D22AC-89CB-4F48-9B8E-8DDA7BCD7BA3}">
      <dgm:prSet/>
      <dgm:spPr/>
      <dgm:t>
        <a:bodyPr/>
        <a:lstStyle/>
        <a:p>
          <a:endParaRPr lang="es-AR" b="1"/>
        </a:p>
      </dgm:t>
    </dgm:pt>
    <dgm:pt modelId="{626534A7-2EE7-4204-BBB3-0C772A20121A}">
      <dgm:prSet/>
      <dgm:spPr/>
      <dgm:t>
        <a:bodyPr/>
        <a:lstStyle/>
        <a:p>
          <a:r>
            <a:rPr lang="es-AR" b="1" smtClean="0"/>
            <a:t>Situaciones Detectadas</a:t>
          </a:r>
          <a:endParaRPr lang="es-AR" b="1" dirty="0"/>
        </a:p>
      </dgm:t>
    </dgm:pt>
    <dgm:pt modelId="{06E6B0D0-FFE1-4939-96C9-C664A8B8174E}" type="parTrans" cxnId="{3CC01D0F-4BFA-4C36-9AB9-876484844F9D}">
      <dgm:prSet/>
      <dgm:spPr/>
      <dgm:t>
        <a:bodyPr/>
        <a:lstStyle/>
        <a:p>
          <a:endParaRPr lang="es-AR" b="1"/>
        </a:p>
      </dgm:t>
    </dgm:pt>
    <dgm:pt modelId="{6B19C443-E74A-4CA1-97F2-2798A374C536}" type="sibTrans" cxnId="{3CC01D0F-4BFA-4C36-9AB9-876484844F9D}">
      <dgm:prSet/>
      <dgm:spPr/>
      <dgm:t>
        <a:bodyPr/>
        <a:lstStyle/>
        <a:p>
          <a:endParaRPr lang="es-AR" b="1"/>
        </a:p>
      </dgm:t>
    </dgm:pt>
    <dgm:pt modelId="{A18343F7-75DE-403E-806A-54B71500444D}">
      <dgm:prSet/>
      <dgm:spPr/>
      <dgm:t>
        <a:bodyPr/>
        <a:lstStyle/>
        <a:p>
          <a:r>
            <a:rPr lang="es-AR" b="1" smtClean="0"/>
            <a:t>Plan de Intervención de  Relaciones Públicas e Institucionales</a:t>
          </a:r>
          <a:endParaRPr lang="es-AR" b="1" dirty="0"/>
        </a:p>
      </dgm:t>
    </dgm:pt>
    <dgm:pt modelId="{D4FE4AE1-D048-46DD-80A4-B1524B9118C7}" type="parTrans" cxnId="{A32B8DD0-9D66-4C39-BC11-C0C6460448EB}">
      <dgm:prSet/>
      <dgm:spPr/>
      <dgm:t>
        <a:bodyPr/>
        <a:lstStyle/>
        <a:p>
          <a:endParaRPr lang="es-AR" b="1"/>
        </a:p>
      </dgm:t>
    </dgm:pt>
    <dgm:pt modelId="{A5776548-5CCA-43D1-845F-68FF78E18F76}" type="sibTrans" cxnId="{A32B8DD0-9D66-4C39-BC11-C0C6460448EB}">
      <dgm:prSet/>
      <dgm:spPr/>
      <dgm:t>
        <a:bodyPr/>
        <a:lstStyle/>
        <a:p>
          <a:endParaRPr lang="es-AR" b="1"/>
        </a:p>
      </dgm:t>
    </dgm:pt>
    <dgm:pt modelId="{3E1E4CD3-1A8E-473F-8D44-F8EACB339BDE}" type="pres">
      <dgm:prSet presAssocID="{85E9AF06-F5D7-471F-A57A-786CEF641547}" presName="Name0" presStyleCnt="0">
        <dgm:presLayoutVars>
          <dgm:dir/>
          <dgm:resizeHandles val="exact"/>
        </dgm:presLayoutVars>
      </dgm:prSet>
      <dgm:spPr/>
    </dgm:pt>
    <dgm:pt modelId="{C8519CA4-AFA4-4C21-9BA1-196A4470E02C}" type="pres">
      <dgm:prSet presAssocID="{E3F9A69C-E20C-4DD3-A658-51D423987122}" presName="node" presStyleLbl="node1" presStyleIdx="0" presStyleCnt="5">
        <dgm:presLayoutVars>
          <dgm:bulletEnabled val="1"/>
        </dgm:presLayoutVars>
      </dgm:prSet>
      <dgm:spPr/>
      <dgm:t>
        <a:bodyPr/>
        <a:lstStyle/>
        <a:p>
          <a:endParaRPr lang="es-AR"/>
        </a:p>
      </dgm:t>
    </dgm:pt>
    <dgm:pt modelId="{C666858F-A6CE-442C-89EB-3752691898E9}" type="pres">
      <dgm:prSet presAssocID="{27176760-E3BB-4EB0-B0F2-882A77EA5D39}" presName="sibTrans" presStyleLbl="sibTrans2D1" presStyleIdx="0" presStyleCnt="4"/>
      <dgm:spPr/>
      <dgm:t>
        <a:bodyPr/>
        <a:lstStyle/>
        <a:p>
          <a:endParaRPr lang="es-AR"/>
        </a:p>
      </dgm:t>
    </dgm:pt>
    <dgm:pt modelId="{EA67A37E-313B-4943-BF5C-057A70D8F6B8}" type="pres">
      <dgm:prSet presAssocID="{27176760-E3BB-4EB0-B0F2-882A77EA5D39}" presName="connectorText" presStyleLbl="sibTrans2D1" presStyleIdx="0" presStyleCnt="4"/>
      <dgm:spPr/>
      <dgm:t>
        <a:bodyPr/>
        <a:lstStyle/>
        <a:p>
          <a:endParaRPr lang="es-AR"/>
        </a:p>
      </dgm:t>
    </dgm:pt>
    <dgm:pt modelId="{42E7158A-DE08-427A-BF53-B7263BDAE5EE}" type="pres">
      <dgm:prSet presAssocID="{BBC53B51-6788-4B1F-8003-23BF5A950FF8}" presName="node" presStyleLbl="node1" presStyleIdx="1" presStyleCnt="5">
        <dgm:presLayoutVars>
          <dgm:bulletEnabled val="1"/>
        </dgm:presLayoutVars>
      </dgm:prSet>
      <dgm:spPr/>
      <dgm:t>
        <a:bodyPr/>
        <a:lstStyle/>
        <a:p>
          <a:endParaRPr lang="es-AR"/>
        </a:p>
      </dgm:t>
    </dgm:pt>
    <dgm:pt modelId="{3BE8CF0C-9076-40B5-BCF0-67A6F95C4180}" type="pres">
      <dgm:prSet presAssocID="{65ECF22A-4F0F-4064-97D3-5A6745E82D1D}" presName="sibTrans" presStyleLbl="sibTrans2D1" presStyleIdx="1" presStyleCnt="4"/>
      <dgm:spPr/>
      <dgm:t>
        <a:bodyPr/>
        <a:lstStyle/>
        <a:p>
          <a:endParaRPr lang="es-AR"/>
        </a:p>
      </dgm:t>
    </dgm:pt>
    <dgm:pt modelId="{1D3F31D2-7437-47CA-8F64-A16847EFF055}" type="pres">
      <dgm:prSet presAssocID="{65ECF22A-4F0F-4064-97D3-5A6745E82D1D}" presName="connectorText" presStyleLbl="sibTrans2D1" presStyleIdx="1" presStyleCnt="4"/>
      <dgm:spPr/>
      <dgm:t>
        <a:bodyPr/>
        <a:lstStyle/>
        <a:p>
          <a:endParaRPr lang="es-AR"/>
        </a:p>
      </dgm:t>
    </dgm:pt>
    <dgm:pt modelId="{9E3F826B-22DB-4C25-B3AD-FFE0E4199F14}" type="pres">
      <dgm:prSet presAssocID="{8A1732CE-1E84-418C-A087-9F74C9E8A843}" presName="node" presStyleLbl="node1" presStyleIdx="2" presStyleCnt="5">
        <dgm:presLayoutVars>
          <dgm:bulletEnabled val="1"/>
        </dgm:presLayoutVars>
      </dgm:prSet>
      <dgm:spPr/>
      <dgm:t>
        <a:bodyPr/>
        <a:lstStyle/>
        <a:p>
          <a:endParaRPr lang="es-AR"/>
        </a:p>
      </dgm:t>
    </dgm:pt>
    <dgm:pt modelId="{7D6A03FE-99F5-4DDB-B316-54CAC5F291EC}" type="pres">
      <dgm:prSet presAssocID="{F5F7C912-59C7-4E41-9AB8-049D209A15AD}" presName="sibTrans" presStyleLbl="sibTrans2D1" presStyleIdx="2" presStyleCnt="4"/>
      <dgm:spPr/>
      <dgm:t>
        <a:bodyPr/>
        <a:lstStyle/>
        <a:p>
          <a:endParaRPr lang="es-AR"/>
        </a:p>
      </dgm:t>
    </dgm:pt>
    <dgm:pt modelId="{112E622F-27AE-4451-8CA6-D4041EBA992F}" type="pres">
      <dgm:prSet presAssocID="{F5F7C912-59C7-4E41-9AB8-049D209A15AD}" presName="connectorText" presStyleLbl="sibTrans2D1" presStyleIdx="2" presStyleCnt="4"/>
      <dgm:spPr/>
      <dgm:t>
        <a:bodyPr/>
        <a:lstStyle/>
        <a:p>
          <a:endParaRPr lang="es-AR"/>
        </a:p>
      </dgm:t>
    </dgm:pt>
    <dgm:pt modelId="{FADBFC8C-787A-4794-ACB3-547B37993FD4}" type="pres">
      <dgm:prSet presAssocID="{626534A7-2EE7-4204-BBB3-0C772A20121A}" presName="node" presStyleLbl="node1" presStyleIdx="3" presStyleCnt="5">
        <dgm:presLayoutVars>
          <dgm:bulletEnabled val="1"/>
        </dgm:presLayoutVars>
      </dgm:prSet>
      <dgm:spPr/>
      <dgm:t>
        <a:bodyPr/>
        <a:lstStyle/>
        <a:p>
          <a:endParaRPr lang="es-AR"/>
        </a:p>
      </dgm:t>
    </dgm:pt>
    <dgm:pt modelId="{52A60F5E-D0A2-4A7A-8F85-7F7BB762F683}" type="pres">
      <dgm:prSet presAssocID="{6B19C443-E74A-4CA1-97F2-2798A374C536}" presName="sibTrans" presStyleLbl="sibTrans2D1" presStyleIdx="3" presStyleCnt="4"/>
      <dgm:spPr/>
      <dgm:t>
        <a:bodyPr/>
        <a:lstStyle/>
        <a:p>
          <a:endParaRPr lang="es-AR"/>
        </a:p>
      </dgm:t>
    </dgm:pt>
    <dgm:pt modelId="{BC9224D4-72AE-462E-8859-2DF08A9B2442}" type="pres">
      <dgm:prSet presAssocID="{6B19C443-E74A-4CA1-97F2-2798A374C536}" presName="connectorText" presStyleLbl="sibTrans2D1" presStyleIdx="3" presStyleCnt="4"/>
      <dgm:spPr/>
      <dgm:t>
        <a:bodyPr/>
        <a:lstStyle/>
        <a:p>
          <a:endParaRPr lang="es-AR"/>
        </a:p>
      </dgm:t>
    </dgm:pt>
    <dgm:pt modelId="{112DBE5E-4155-482E-A39D-4136531F403E}" type="pres">
      <dgm:prSet presAssocID="{A18343F7-75DE-403E-806A-54B71500444D}" presName="node" presStyleLbl="node1" presStyleIdx="4" presStyleCnt="5">
        <dgm:presLayoutVars>
          <dgm:bulletEnabled val="1"/>
        </dgm:presLayoutVars>
      </dgm:prSet>
      <dgm:spPr/>
      <dgm:t>
        <a:bodyPr/>
        <a:lstStyle/>
        <a:p>
          <a:endParaRPr lang="es-AR"/>
        </a:p>
      </dgm:t>
    </dgm:pt>
  </dgm:ptLst>
  <dgm:cxnLst>
    <dgm:cxn modelId="{B07D22AC-89CB-4F48-9B8E-8DDA7BCD7BA3}" srcId="{85E9AF06-F5D7-471F-A57A-786CEF641547}" destId="{8A1732CE-1E84-418C-A087-9F74C9E8A843}" srcOrd="2" destOrd="0" parTransId="{0D37A580-E44B-4FDC-8D20-E9CA9DF630EA}" sibTransId="{F5F7C912-59C7-4E41-9AB8-049D209A15AD}"/>
    <dgm:cxn modelId="{62BBD23F-015A-42EB-8810-F9452D3C465D}" type="presOf" srcId="{85E9AF06-F5D7-471F-A57A-786CEF641547}" destId="{3E1E4CD3-1A8E-473F-8D44-F8EACB339BDE}" srcOrd="0" destOrd="0" presId="urn:microsoft.com/office/officeart/2005/8/layout/process1"/>
    <dgm:cxn modelId="{3CC01D0F-4BFA-4C36-9AB9-876484844F9D}" srcId="{85E9AF06-F5D7-471F-A57A-786CEF641547}" destId="{626534A7-2EE7-4204-BBB3-0C772A20121A}" srcOrd="3" destOrd="0" parTransId="{06E6B0D0-FFE1-4939-96C9-C664A8B8174E}" sibTransId="{6B19C443-E74A-4CA1-97F2-2798A374C536}"/>
    <dgm:cxn modelId="{F8FA769E-7FBF-4D2B-AA7A-99CA6A796FFC}" type="presOf" srcId="{E3F9A69C-E20C-4DD3-A658-51D423987122}" destId="{C8519CA4-AFA4-4C21-9BA1-196A4470E02C}" srcOrd="0" destOrd="0" presId="urn:microsoft.com/office/officeart/2005/8/layout/process1"/>
    <dgm:cxn modelId="{16AE2A28-EA04-4E17-AEF8-242A5F6BD099}" type="presOf" srcId="{A18343F7-75DE-403E-806A-54B71500444D}" destId="{112DBE5E-4155-482E-A39D-4136531F403E}" srcOrd="0" destOrd="0" presId="urn:microsoft.com/office/officeart/2005/8/layout/process1"/>
    <dgm:cxn modelId="{4D6E7AAC-FEC4-48F3-BC8C-B00354A13488}" type="presOf" srcId="{65ECF22A-4F0F-4064-97D3-5A6745E82D1D}" destId="{1D3F31D2-7437-47CA-8F64-A16847EFF055}" srcOrd="1" destOrd="0" presId="urn:microsoft.com/office/officeart/2005/8/layout/process1"/>
    <dgm:cxn modelId="{88ED0BB8-02DA-4CD6-BDE6-CFAC01297AC2}" type="presOf" srcId="{6B19C443-E74A-4CA1-97F2-2798A374C536}" destId="{52A60F5E-D0A2-4A7A-8F85-7F7BB762F683}" srcOrd="0" destOrd="0" presId="urn:microsoft.com/office/officeart/2005/8/layout/process1"/>
    <dgm:cxn modelId="{65B8EA30-3EE8-4011-AF26-A37EA3F1DA29}" srcId="{85E9AF06-F5D7-471F-A57A-786CEF641547}" destId="{E3F9A69C-E20C-4DD3-A658-51D423987122}" srcOrd="0" destOrd="0" parTransId="{8A720298-8BB0-4062-9AB9-3230539ABF93}" sibTransId="{27176760-E3BB-4EB0-B0F2-882A77EA5D39}"/>
    <dgm:cxn modelId="{28A1ED3B-D59F-4E57-839C-6C714C7F3948}" type="presOf" srcId="{F5F7C912-59C7-4E41-9AB8-049D209A15AD}" destId="{112E622F-27AE-4451-8CA6-D4041EBA992F}" srcOrd="1" destOrd="0" presId="urn:microsoft.com/office/officeart/2005/8/layout/process1"/>
    <dgm:cxn modelId="{B42F8399-771E-47EA-85D8-5DA5B55E3680}" type="presOf" srcId="{6B19C443-E74A-4CA1-97F2-2798A374C536}" destId="{BC9224D4-72AE-462E-8859-2DF08A9B2442}" srcOrd="1" destOrd="0" presId="urn:microsoft.com/office/officeart/2005/8/layout/process1"/>
    <dgm:cxn modelId="{3DB34139-AEBD-4B0C-B770-048B717C75DB}" type="presOf" srcId="{626534A7-2EE7-4204-BBB3-0C772A20121A}" destId="{FADBFC8C-787A-4794-ACB3-547B37993FD4}" srcOrd="0" destOrd="0" presId="urn:microsoft.com/office/officeart/2005/8/layout/process1"/>
    <dgm:cxn modelId="{35E0D145-F022-436A-82B8-15341F6BF44B}" type="presOf" srcId="{65ECF22A-4F0F-4064-97D3-5A6745E82D1D}" destId="{3BE8CF0C-9076-40B5-BCF0-67A6F95C4180}" srcOrd="0" destOrd="0" presId="urn:microsoft.com/office/officeart/2005/8/layout/process1"/>
    <dgm:cxn modelId="{E3F7EDA1-8280-478E-AC54-535EFFD23507}" type="presOf" srcId="{8A1732CE-1E84-418C-A087-9F74C9E8A843}" destId="{9E3F826B-22DB-4C25-B3AD-FFE0E4199F14}" srcOrd="0" destOrd="0" presId="urn:microsoft.com/office/officeart/2005/8/layout/process1"/>
    <dgm:cxn modelId="{C0959FBF-E123-4240-A37D-EAE2598E02BD}" type="presOf" srcId="{27176760-E3BB-4EB0-B0F2-882A77EA5D39}" destId="{C666858F-A6CE-442C-89EB-3752691898E9}" srcOrd="0" destOrd="0" presId="urn:microsoft.com/office/officeart/2005/8/layout/process1"/>
    <dgm:cxn modelId="{A4A9277F-0D59-4D42-92F2-C29575B9C98B}" type="presOf" srcId="{BBC53B51-6788-4B1F-8003-23BF5A950FF8}" destId="{42E7158A-DE08-427A-BF53-B7263BDAE5EE}" srcOrd="0" destOrd="0" presId="urn:microsoft.com/office/officeart/2005/8/layout/process1"/>
    <dgm:cxn modelId="{3CD72887-1299-42F3-8E17-45FDDBE5A002}" type="presOf" srcId="{F5F7C912-59C7-4E41-9AB8-049D209A15AD}" destId="{7D6A03FE-99F5-4DDB-B316-54CAC5F291EC}" srcOrd="0" destOrd="0" presId="urn:microsoft.com/office/officeart/2005/8/layout/process1"/>
    <dgm:cxn modelId="{BD0440C4-7E53-44AB-BB5A-A5B2AB98FF6A}" srcId="{85E9AF06-F5D7-471F-A57A-786CEF641547}" destId="{BBC53B51-6788-4B1F-8003-23BF5A950FF8}" srcOrd="1" destOrd="0" parTransId="{446BE273-D534-4FB3-8BFA-40DC7D7483A8}" sibTransId="{65ECF22A-4F0F-4064-97D3-5A6745E82D1D}"/>
    <dgm:cxn modelId="{A32B8DD0-9D66-4C39-BC11-C0C6460448EB}" srcId="{85E9AF06-F5D7-471F-A57A-786CEF641547}" destId="{A18343F7-75DE-403E-806A-54B71500444D}" srcOrd="4" destOrd="0" parTransId="{D4FE4AE1-D048-46DD-80A4-B1524B9118C7}" sibTransId="{A5776548-5CCA-43D1-845F-68FF78E18F76}"/>
    <dgm:cxn modelId="{E3C40676-FECA-4508-A56B-286AC3CD63DA}" type="presOf" srcId="{27176760-E3BB-4EB0-B0F2-882A77EA5D39}" destId="{EA67A37E-313B-4943-BF5C-057A70D8F6B8}" srcOrd="1" destOrd="0" presId="urn:microsoft.com/office/officeart/2005/8/layout/process1"/>
    <dgm:cxn modelId="{16ADA429-B9BE-4006-AAA9-4C1D3E455A1C}" type="presParOf" srcId="{3E1E4CD3-1A8E-473F-8D44-F8EACB339BDE}" destId="{C8519CA4-AFA4-4C21-9BA1-196A4470E02C}" srcOrd="0" destOrd="0" presId="urn:microsoft.com/office/officeart/2005/8/layout/process1"/>
    <dgm:cxn modelId="{D7570E57-F30D-49B0-A500-6A5020F8C45B}" type="presParOf" srcId="{3E1E4CD3-1A8E-473F-8D44-F8EACB339BDE}" destId="{C666858F-A6CE-442C-89EB-3752691898E9}" srcOrd="1" destOrd="0" presId="urn:microsoft.com/office/officeart/2005/8/layout/process1"/>
    <dgm:cxn modelId="{C341F2DD-EDC4-4728-AF73-488A2C4B5C42}" type="presParOf" srcId="{C666858F-A6CE-442C-89EB-3752691898E9}" destId="{EA67A37E-313B-4943-BF5C-057A70D8F6B8}" srcOrd="0" destOrd="0" presId="urn:microsoft.com/office/officeart/2005/8/layout/process1"/>
    <dgm:cxn modelId="{E54ABBAE-9938-40B6-8297-FD0EB82C6576}" type="presParOf" srcId="{3E1E4CD3-1A8E-473F-8D44-F8EACB339BDE}" destId="{42E7158A-DE08-427A-BF53-B7263BDAE5EE}" srcOrd="2" destOrd="0" presId="urn:microsoft.com/office/officeart/2005/8/layout/process1"/>
    <dgm:cxn modelId="{43136DCF-131D-409A-89AC-BEF4FCA69C42}" type="presParOf" srcId="{3E1E4CD3-1A8E-473F-8D44-F8EACB339BDE}" destId="{3BE8CF0C-9076-40B5-BCF0-67A6F95C4180}" srcOrd="3" destOrd="0" presId="urn:microsoft.com/office/officeart/2005/8/layout/process1"/>
    <dgm:cxn modelId="{B98B0CE0-E9CE-4FBE-AEE7-6D70684401DE}" type="presParOf" srcId="{3BE8CF0C-9076-40B5-BCF0-67A6F95C4180}" destId="{1D3F31D2-7437-47CA-8F64-A16847EFF055}" srcOrd="0" destOrd="0" presId="urn:microsoft.com/office/officeart/2005/8/layout/process1"/>
    <dgm:cxn modelId="{C5190AEA-420C-4129-B52D-5BBD0ABDBEE8}" type="presParOf" srcId="{3E1E4CD3-1A8E-473F-8D44-F8EACB339BDE}" destId="{9E3F826B-22DB-4C25-B3AD-FFE0E4199F14}" srcOrd="4" destOrd="0" presId="urn:microsoft.com/office/officeart/2005/8/layout/process1"/>
    <dgm:cxn modelId="{2915D58B-7E27-41D3-9D57-A13781A0601E}" type="presParOf" srcId="{3E1E4CD3-1A8E-473F-8D44-F8EACB339BDE}" destId="{7D6A03FE-99F5-4DDB-B316-54CAC5F291EC}" srcOrd="5" destOrd="0" presId="urn:microsoft.com/office/officeart/2005/8/layout/process1"/>
    <dgm:cxn modelId="{41B59649-BEA4-4C56-A949-A55540809D09}" type="presParOf" srcId="{7D6A03FE-99F5-4DDB-B316-54CAC5F291EC}" destId="{112E622F-27AE-4451-8CA6-D4041EBA992F}" srcOrd="0" destOrd="0" presId="urn:microsoft.com/office/officeart/2005/8/layout/process1"/>
    <dgm:cxn modelId="{BC4CE8C6-C13C-4348-B2FB-6B57528027AD}" type="presParOf" srcId="{3E1E4CD3-1A8E-473F-8D44-F8EACB339BDE}" destId="{FADBFC8C-787A-4794-ACB3-547B37993FD4}" srcOrd="6" destOrd="0" presId="urn:microsoft.com/office/officeart/2005/8/layout/process1"/>
    <dgm:cxn modelId="{833D877C-2BEE-4680-A027-B859EDD10F17}" type="presParOf" srcId="{3E1E4CD3-1A8E-473F-8D44-F8EACB339BDE}" destId="{52A60F5E-D0A2-4A7A-8F85-7F7BB762F683}" srcOrd="7" destOrd="0" presId="urn:microsoft.com/office/officeart/2005/8/layout/process1"/>
    <dgm:cxn modelId="{80D166C0-87E7-46BB-AD9E-94DF156D11BC}" type="presParOf" srcId="{52A60F5E-D0A2-4A7A-8F85-7F7BB762F683}" destId="{BC9224D4-72AE-462E-8859-2DF08A9B2442}" srcOrd="0" destOrd="0" presId="urn:microsoft.com/office/officeart/2005/8/layout/process1"/>
    <dgm:cxn modelId="{17688F22-9C72-4448-973D-CA24374B7C37}" type="presParOf" srcId="{3E1E4CD3-1A8E-473F-8D44-F8EACB339BDE}" destId="{112DBE5E-4155-482E-A39D-4136531F403E}" srcOrd="8" destOrd="0" presId="urn:microsoft.com/office/officeart/2005/8/layout/process1"/>
  </dgm:cxnLst>
  <dgm:bg/>
  <dgm:whole/>
</dgm:dataModel>
</file>

<file path=ppt/diagrams/data2.xml><?xml version="1.0" encoding="utf-8"?>
<dgm:dataModel xmlns:dgm="http://schemas.openxmlformats.org/drawingml/2006/diagram" xmlns:a="http://schemas.openxmlformats.org/drawingml/2006/main">
  <dgm:ptLst>
    <dgm:pt modelId="{9968CC4F-B1B0-41BE-AD52-61AF99F5ACA2}" type="doc">
      <dgm:prSet loTypeId="urn:microsoft.com/office/officeart/2005/8/layout/vProcess5" loCatId="process" qsTypeId="urn:microsoft.com/office/officeart/2005/8/quickstyle/simple4" qsCatId="simple" csTypeId="urn:microsoft.com/office/officeart/2005/8/colors/accent1_2" csCatId="accent1" phldr="1"/>
      <dgm:spPr/>
      <dgm:t>
        <a:bodyPr/>
        <a:lstStyle/>
        <a:p>
          <a:endParaRPr lang="es-AR"/>
        </a:p>
      </dgm:t>
    </dgm:pt>
    <dgm:pt modelId="{AC888D96-4D6D-437A-A39D-B35647B1B107}">
      <dgm:prSet phldrT="[Texto]" custT="1"/>
      <dgm:spPr/>
      <dgm:t>
        <a:bodyPr/>
        <a:lstStyle/>
        <a:p>
          <a:pPr>
            <a:lnSpc>
              <a:spcPct val="90000"/>
            </a:lnSpc>
          </a:pPr>
          <a:r>
            <a:rPr lang="es-AR" sz="1000" b="1" dirty="0" smtClean="0">
              <a:solidFill>
                <a:schemeClr val="tx1"/>
              </a:solidFill>
              <a:latin typeface="Times New Roman" pitchFamily="18" charset="0"/>
              <a:cs typeface="Times New Roman" pitchFamily="18" charset="0"/>
            </a:rPr>
            <a:t>OBJETIVOS DE INDAGACIÓN</a:t>
          </a:r>
        </a:p>
        <a:p>
          <a:pPr>
            <a:lnSpc>
              <a:spcPct val="90000"/>
            </a:lnSpc>
          </a:pPr>
          <a:endParaRPr lang="es-AR" sz="1000" b="1" dirty="0" smtClean="0">
            <a:solidFill>
              <a:schemeClr val="tx1"/>
            </a:solidFill>
            <a:latin typeface="Times New Roman" pitchFamily="18" charset="0"/>
            <a:cs typeface="Times New Roman" pitchFamily="18" charset="0"/>
          </a:endParaRPr>
        </a:p>
        <a:p>
          <a:pPr>
            <a:lnSpc>
              <a:spcPct val="90000"/>
            </a:lnSpc>
          </a:pPr>
          <a:r>
            <a:rPr lang="es-AR" sz="1000" b="1" dirty="0" smtClean="0">
              <a:solidFill>
                <a:schemeClr val="tx1"/>
              </a:solidFill>
              <a:latin typeface="Times New Roman" pitchFamily="18" charset="0"/>
              <a:cs typeface="Times New Roman" pitchFamily="18" charset="0"/>
            </a:rPr>
            <a:t>OBJETIVO GENERAL</a:t>
          </a:r>
        </a:p>
        <a:p>
          <a:pPr>
            <a:lnSpc>
              <a:spcPct val="150000"/>
            </a:lnSpc>
          </a:pPr>
          <a:r>
            <a:rPr lang="es-AR" sz="1000" b="0" dirty="0" smtClean="0">
              <a:solidFill>
                <a:schemeClr val="tx1"/>
              </a:solidFill>
              <a:latin typeface="Times New Roman" pitchFamily="18" charset="0"/>
              <a:cs typeface="Times New Roman" pitchFamily="18" charset="0"/>
            </a:rPr>
            <a:t>- Analizar las </a:t>
          </a:r>
          <a:r>
            <a:rPr lang="es-AR" sz="1000" b="0" i="1" dirty="0" smtClean="0">
              <a:solidFill>
                <a:schemeClr val="tx1"/>
              </a:solidFill>
              <a:latin typeface="Times New Roman" pitchFamily="18" charset="0"/>
              <a:cs typeface="Times New Roman" pitchFamily="18" charset="0"/>
            </a:rPr>
            <a:t>relaciones institucionales</a:t>
          </a:r>
          <a:r>
            <a:rPr lang="es-AR" sz="1000" b="0" dirty="0" smtClean="0">
              <a:solidFill>
                <a:schemeClr val="tx1"/>
              </a:solidFill>
              <a:latin typeface="Times New Roman" pitchFamily="18" charset="0"/>
              <a:cs typeface="Times New Roman" pitchFamily="18" charset="0"/>
            </a:rPr>
            <a:t> entre El Castillo &amp; Fábrega Organizational Center y empresas privadas de gran capital con sede en la provincia de Córdoba.</a:t>
          </a:r>
        </a:p>
        <a:p>
          <a:pPr>
            <a:lnSpc>
              <a:spcPct val="150000"/>
            </a:lnSpc>
          </a:pPr>
          <a:r>
            <a:rPr lang="es-AR" sz="1000" b="1" dirty="0" smtClean="0">
              <a:solidFill>
                <a:schemeClr val="tx1"/>
              </a:solidFill>
              <a:latin typeface="Times New Roman" pitchFamily="18" charset="0"/>
              <a:cs typeface="Times New Roman" pitchFamily="18" charset="0"/>
            </a:rPr>
            <a:t>OBJETIVOS ESPECÍFICOS</a:t>
          </a:r>
        </a:p>
        <a:p>
          <a:pPr>
            <a:lnSpc>
              <a:spcPct val="150000"/>
            </a:lnSpc>
          </a:pPr>
          <a:r>
            <a:rPr lang="es-AR" sz="1000" b="0" dirty="0" smtClean="0">
              <a:solidFill>
                <a:schemeClr val="tx1"/>
              </a:solidFill>
              <a:latin typeface="Times New Roman" pitchFamily="18" charset="0"/>
              <a:cs typeface="Times New Roman" pitchFamily="18" charset="0"/>
            </a:rPr>
            <a:t>1. Analizar los </a:t>
          </a:r>
          <a:r>
            <a:rPr lang="es-AR" sz="1000" b="0" i="1" dirty="0" smtClean="0">
              <a:solidFill>
                <a:schemeClr val="tx1"/>
              </a:solidFill>
              <a:latin typeface="Times New Roman" pitchFamily="18" charset="0"/>
              <a:cs typeface="Times New Roman" pitchFamily="18" charset="0"/>
            </a:rPr>
            <a:t>soportes de comunicación externa</a:t>
          </a:r>
          <a:r>
            <a:rPr lang="es-AR" sz="1000" b="0" dirty="0" smtClean="0">
              <a:solidFill>
                <a:schemeClr val="tx1"/>
              </a:solidFill>
              <a:latin typeface="Times New Roman" pitchFamily="18" charset="0"/>
              <a:cs typeface="Times New Roman" pitchFamily="18" charset="0"/>
            </a:rPr>
            <a:t> que utiliza El Castillo &amp; Fábrega Organizational Center con empresas para la dar a conocer el servicio de eventos.</a:t>
          </a:r>
        </a:p>
        <a:p>
          <a:pPr>
            <a:lnSpc>
              <a:spcPct val="150000"/>
            </a:lnSpc>
          </a:pPr>
          <a:r>
            <a:rPr lang="es-AR" sz="1000" b="0" dirty="0" smtClean="0">
              <a:solidFill>
                <a:schemeClr val="tx1"/>
              </a:solidFill>
              <a:latin typeface="Times New Roman" pitchFamily="18" charset="0"/>
              <a:cs typeface="Times New Roman" pitchFamily="18" charset="0"/>
            </a:rPr>
            <a:t>2. Analizar  la </a:t>
          </a:r>
          <a:r>
            <a:rPr lang="es-AR" sz="1000" b="0" i="1" dirty="0" smtClean="0">
              <a:solidFill>
                <a:schemeClr val="tx1"/>
              </a:solidFill>
              <a:latin typeface="Times New Roman" pitchFamily="18" charset="0"/>
              <a:cs typeface="Times New Roman" pitchFamily="18" charset="0"/>
            </a:rPr>
            <a:t>interacción institucional</a:t>
          </a:r>
          <a:r>
            <a:rPr lang="es-AR" sz="1000" b="0" dirty="0" smtClean="0">
              <a:solidFill>
                <a:schemeClr val="tx1"/>
              </a:solidFill>
              <a:latin typeface="Times New Roman" pitchFamily="18" charset="0"/>
              <a:cs typeface="Times New Roman" pitchFamily="18" charset="0"/>
            </a:rPr>
            <a:t> de El Castillo &amp; Fábrega Organizational Center con empresas para dar a conocer el servicio de eventos empresariales.</a:t>
          </a:r>
        </a:p>
        <a:p>
          <a:pPr>
            <a:lnSpc>
              <a:spcPct val="150000"/>
            </a:lnSpc>
          </a:pPr>
          <a:r>
            <a:rPr lang="es-AR" sz="1000" b="0" dirty="0" smtClean="0">
              <a:solidFill>
                <a:schemeClr val="tx1"/>
              </a:solidFill>
              <a:latin typeface="Times New Roman" pitchFamily="18" charset="0"/>
              <a:cs typeface="Times New Roman" pitchFamily="18" charset="0"/>
            </a:rPr>
            <a:t>3.  Analizar la </a:t>
          </a:r>
          <a:r>
            <a:rPr lang="es-AR" sz="1000" b="0" i="1" dirty="0" smtClean="0">
              <a:solidFill>
                <a:schemeClr val="tx1"/>
              </a:solidFill>
              <a:latin typeface="Times New Roman" pitchFamily="18" charset="0"/>
              <a:cs typeface="Times New Roman" pitchFamily="18" charset="0"/>
            </a:rPr>
            <a:t>transacción institucional</a:t>
          </a:r>
          <a:r>
            <a:rPr lang="es-AR" sz="1000" b="0" dirty="0" smtClean="0">
              <a:solidFill>
                <a:schemeClr val="tx1"/>
              </a:solidFill>
              <a:latin typeface="Times New Roman" pitchFamily="18" charset="0"/>
              <a:cs typeface="Times New Roman" pitchFamily="18" charset="0"/>
            </a:rPr>
            <a:t> entre El Castillo &amp; Fábrega Organizational Center con empresas para dar a conocer el servicio de eventos empresariales.</a:t>
          </a:r>
        </a:p>
        <a:p>
          <a:pPr>
            <a:lnSpc>
              <a:spcPct val="150000"/>
            </a:lnSpc>
          </a:pPr>
          <a:r>
            <a:rPr lang="es-AR" sz="1000" b="0" dirty="0" smtClean="0">
              <a:solidFill>
                <a:schemeClr val="tx1"/>
              </a:solidFill>
              <a:latin typeface="Times New Roman" pitchFamily="18" charset="0"/>
              <a:cs typeface="Times New Roman" pitchFamily="18" charset="0"/>
            </a:rPr>
            <a:t>4. Analizar las </a:t>
          </a:r>
          <a:r>
            <a:rPr lang="es-AR" sz="1000" b="0" i="1" dirty="0" smtClean="0">
              <a:solidFill>
                <a:schemeClr val="tx1"/>
              </a:solidFill>
              <a:latin typeface="Times New Roman" pitchFamily="18" charset="0"/>
              <a:cs typeface="Times New Roman" pitchFamily="18" charset="0"/>
            </a:rPr>
            <a:t>expectativas sobre eventos</a:t>
          </a:r>
          <a:r>
            <a:rPr lang="es-AR" sz="1000" b="0" dirty="0" smtClean="0">
              <a:solidFill>
                <a:schemeClr val="tx1"/>
              </a:solidFill>
              <a:latin typeface="Times New Roman" pitchFamily="18" charset="0"/>
              <a:cs typeface="Times New Roman" pitchFamily="18" charset="0"/>
            </a:rPr>
            <a:t> de empresas privadas de gran capital con sede en la provincia de Córdoba</a:t>
          </a:r>
          <a:endParaRPr lang="es-AR" sz="1000" dirty="0">
            <a:solidFill>
              <a:schemeClr val="tx1"/>
            </a:solidFill>
            <a:latin typeface="Times New Roman" pitchFamily="18" charset="0"/>
            <a:cs typeface="Times New Roman" pitchFamily="18" charset="0"/>
          </a:endParaRPr>
        </a:p>
      </dgm:t>
    </dgm:pt>
    <dgm:pt modelId="{C1595B42-4E5E-49E9-B7EF-0351B91EB60D}" type="parTrans" cxnId="{B47FF912-4A72-4A21-B3FF-888B8613AC16}">
      <dgm:prSet/>
      <dgm:spPr/>
      <dgm:t>
        <a:bodyPr/>
        <a:lstStyle/>
        <a:p>
          <a:endParaRPr lang="es-AR"/>
        </a:p>
      </dgm:t>
    </dgm:pt>
    <dgm:pt modelId="{709CB6F9-FA52-4ABD-835F-5CEC6EB2AF70}" type="sibTrans" cxnId="{B47FF912-4A72-4A21-B3FF-888B8613AC16}">
      <dgm:prSet/>
      <dgm:spPr/>
      <dgm:t>
        <a:bodyPr/>
        <a:lstStyle/>
        <a:p>
          <a:endParaRPr lang="es-AR"/>
        </a:p>
      </dgm:t>
    </dgm:pt>
    <dgm:pt modelId="{345D5FF3-FA9F-4402-8DD3-7A842337652B}">
      <dgm:prSet custT="1"/>
      <dgm:spPr/>
      <dgm:t>
        <a:bodyPr/>
        <a:lstStyle/>
        <a:p>
          <a:r>
            <a:rPr lang="es-AR" sz="1200" b="1" dirty="0" smtClean="0">
              <a:solidFill>
                <a:schemeClr val="tx1"/>
              </a:solidFill>
              <a:latin typeface="Times New Roman" pitchFamily="18" charset="0"/>
              <a:cs typeface="Times New Roman" pitchFamily="18" charset="0"/>
            </a:rPr>
            <a:t>DISEÑO METODOLÓGICO</a:t>
          </a:r>
        </a:p>
        <a:p>
          <a:endParaRPr lang="es-AR" sz="1200" b="1" dirty="0" smtClean="0">
            <a:solidFill>
              <a:schemeClr val="tx1"/>
            </a:solidFill>
            <a:latin typeface="Times New Roman" pitchFamily="18" charset="0"/>
            <a:cs typeface="Times New Roman" pitchFamily="18" charset="0"/>
          </a:endParaRPr>
        </a:p>
        <a:p>
          <a:r>
            <a:rPr lang="es-AR" sz="1200" b="1" dirty="0" smtClean="0">
              <a:solidFill>
                <a:schemeClr val="tx1"/>
              </a:solidFill>
              <a:latin typeface="Times New Roman" pitchFamily="18" charset="0"/>
              <a:cs typeface="Times New Roman" pitchFamily="18" charset="0"/>
            </a:rPr>
            <a:t>ETAPAS:</a:t>
          </a:r>
        </a:p>
        <a:p>
          <a:r>
            <a:rPr lang="es-AR" sz="1200" b="1" dirty="0" smtClean="0">
              <a:solidFill>
                <a:schemeClr val="tx1"/>
              </a:solidFill>
              <a:latin typeface="Times New Roman" pitchFamily="18" charset="0"/>
              <a:cs typeface="Times New Roman" pitchFamily="18" charset="0"/>
            </a:rPr>
            <a:t>1- CUALITATIVA:  </a:t>
          </a:r>
          <a:r>
            <a:rPr lang="es-AR" sz="1200" b="0" dirty="0" smtClean="0">
              <a:solidFill>
                <a:schemeClr val="tx1"/>
              </a:solidFill>
              <a:latin typeface="Times New Roman" pitchFamily="18" charset="0"/>
              <a:cs typeface="Times New Roman" pitchFamily="18" charset="0"/>
            </a:rPr>
            <a:t>Busca responder </a:t>
          </a:r>
          <a:r>
            <a:rPr lang="es-AR" sz="1200" b="1" dirty="0" smtClean="0">
              <a:solidFill>
                <a:schemeClr val="tx1"/>
              </a:solidFill>
              <a:latin typeface="Times New Roman" pitchFamily="18" charset="0"/>
              <a:cs typeface="Times New Roman" pitchFamily="18" charset="0"/>
            </a:rPr>
            <a:t>a todos </a:t>
          </a:r>
          <a:r>
            <a:rPr lang="es-AR" sz="1200" b="0" dirty="0" smtClean="0">
              <a:solidFill>
                <a:schemeClr val="tx1"/>
              </a:solidFill>
              <a:latin typeface="Times New Roman" pitchFamily="18" charset="0"/>
              <a:cs typeface="Times New Roman" pitchFamily="18" charset="0"/>
            </a:rPr>
            <a:t>los objetivos específicos en una etapa exploratoria.</a:t>
          </a:r>
        </a:p>
        <a:p>
          <a:endParaRPr lang="es-AR" sz="1200" b="1" dirty="0" smtClean="0">
            <a:solidFill>
              <a:schemeClr val="tx1"/>
            </a:solidFill>
            <a:latin typeface="Times New Roman" pitchFamily="18" charset="0"/>
            <a:cs typeface="Times New Roman" pitchFamily="18" charset="0"/>
          </a:endParaRPr>
        </a:p>
        <a:p>
          <a:r>
            <a:rPr lang="es-AR" sz="1200" b="1" dirty="0" smtClean="0">
              <a:solidFill>
                <a:schemeClr val="tx1"/>
              </a:solidFill>
              <a:latin typeface="Times New Roman" pitchFamily="18" charset="0"/>
              <a:cs typeface="Times New Roman" pitchFamily="18" charset="0"/>
            </a:rPr>
            <a:t>2- CUANTITATIVA:</a:t>
          </a:r>
          <a:r>
            <a:rPr lang="es-AR" sz="1200" b="0" dirty="0" smtClean="0">
              <a:solidFill>
                <a:schemeClr val="tx1"/>
              </a:solidFill>
              <a:latin typeface="Times New Roman" pitchFamily="18" charset="0"/>
              <a:cs typeface="Times New Roman" pitchFamily="18" charset="0"/>
            </a:rPr>
            <a:t> utiliza diversas herramientas para responder </a:t>
          </a:r>
          <a:r>
            <a:rPr lang="es-AR" sz="1200" b="1" dirty="0" smtClean="0">
              <a:solidFill>
                <a:schemeClr val="tx1"/>
              </a:solidFill>
              <a:latin typeface="Times New Roman" pitchFamily="18" charset="0"/>
              <a:cs typeface="Times New Roman" pitchFamily="18" charset="0"/>
            </a:rPr>
            <a:t>a cada uno </a:t>
          </a:r>
          <a:r>
            <a:rPr lang="es-AR" sz="1200" b="0" dirty="0" smtClean="0">
              <a:solidFill>
                <a:schemeClr val="tx1"/>
              </a:solidFill>
              <a:latin typeface="Times New Roman" pitchFamily="18" charset="0"/>
              <a:cs typeface="Times New Roman" pitchFamily="18" charset="0"/>
            </a:rPr>
            <a:t>de los objetivos específicos.</a:t>
          </a:r>
        </a:p>
        <a:p>
          <a:r>
            <a:rPr lang="es-AR" sz="1200" b="0" dirty="0" smtClean="0">
              <a:solidFill>
                <a:schemeClr val="tx1"/>
              </a:solidFill>
              <a:latin typeface="Times New Roman" pitchFamily="18" charset="0"/>
              <a:cs typeface="Times New Roman" pitchFamily="18" charset="0"/>
            </a:rPr>
            <a:t>2.1 Observación:  Objetivos </a:t>
          </a:r>
          <a:r>
            <a:rPr lang="es-AR" sz="1200" b="0" dirty="0" err="1" smtClean="0">
              <a:solidFill>
                <a:schemeClr val="tx1"/>
              </a:solidFill>
              <a:latin typeface="Times New Roman" pitchFamily="18" charset="0"/>
              <a:cs typeface="Times New Roman" pitchFamily="18" charset="0"/>
            </a:rPr>
            <a:t>especícos</a:t>
          </a:r>
          <a:r>
            <a:rPr lang="es-AR" sz="1200" b="0" dirty="0" smtClean="0">
              <a:solidFill>
                <a:schemeClr val="tx1"/>
              </a:solidFill>
              <a:latin typeface="Times New Roman" pitchFamily="18" charset="0"/>
              <a:cs typeface="Times New Roman" pitchFamily="18" charset="0"/>
            </a:rPr>
            <a:t> 1, 2 y 3.	</a:t>
          </a:r>
        </a:p>
        <a:p>
          <a:r>
            <a:rPr lang="es-AR" sz="1200" b="0" dirty="0" smtClean="0">
              <a:solidFill>
                <a:schemeClr val="tx1"/>
              </a:solidFill>
              <a:latin typeface="Times New Roman" pitchFamily="18" charset="0"/>
              <a:cs typeface="Times New Roman" pitchFamily="18" charset="0"/>
            </a:rPr>
            <a:t>2.2 Encuesta: Objetivo específico 4.</a:t>
          </a:r>
          <a:endParaRPr lang="es-AR" sz="1200" dirty="0">
            <a:solidFill>
              <a:schemeClr val="tx1"/>
            </a:solidFill>
            <a:latin typeface="Times New Roman" pitchFamily="18" charset="0"/>
            <a:cs typeface="Times New Roman" pitchFamily="18" charset="0"/>
          </a:endParaRPr>
        </a:p>
      </dgm:t>
    </dgm:pt>
    <dgm:pt modelId="{903AEA94-20CD-4806-9918-856592931403}" type="parTrans" cxnId="{1B417BC1-6594-4BE0-B7D7-D006E46979E8}">
      <dgm:prSet/>
      <dgm:spPr/>
      <dgm:t>
        <a:bodyPr/>
        <a:lstStyle/>
        <a:p>
          <a:endParaRPr lang="es-AR"/>
        </a:p>
      </dgm:t>
    </dgm:pt>
    <dgm:pt modelId="{5D5DA598-2445-4C2F-979D-3F70E12F96C0}" type="sibTrans" cxnId="{1B417BC1-6594-4BE0-B7D7-D006E46979E8}">
      <dgm:prSet/>
      <dgm:spPr/>
      <dgm:t>
        <a:bodyPr/>
        <a:lstStyle/>
        <a:p>
          <a:endParaRPr lang="es-AR"/>
        </a:p>
      </dgm:t>
    </dgm:pt>
    <dgm:pt modelId="{AB5E84A1-4CB9-44C1-B727-B045C23C14C5}" type="pres">
      <dgm:prSet presAssocID="{9968CC4F-B1B0-41BE-AD52-61AF99F5ACA2}" presName="outerComposite" presStyleCnt="0">
        <dgm:presLayoutVars>
          <dgm:chMax val="5"/>
          <dgm:dir/>
          <dgm:resizeHandles val="exact"/>
        </dgm:presLayoutVars>
      </dgm:prSet>
      <dgm:spPr/>
      <dgm:t>
        <a:bodyPr/>
        <a:lstStyle/>
        <a:p>
          <a:endParaRPr lang="es-AR"/>
        </a:p>
      </dgm:t>
    </dgm:pt>
    <dgm:pt modelId="{0545CDEB-5FB1-40DF-A88E-6F0F7539E630}" type="pres">
      <dgm:prSet presAssocID="{9968CC4F-B1B0-41BE-AD52-61AF99F5ACA2}" presName="dummyMaxCanvas" presStyleCnt="0">
        <dgm:presLayoutVars/>
      </dgm:prSet>
      <dgm:spPr/>
    </dgm:pt>
    <dgm:pt modelId="{9E3AB2FF-6EDA-4B86-B293-BAB44650129C}" type="pres">
      <dgm:prSet presAssocID="{9968CC4F-B1B0-41BE-AD52-61AF99F5ACA2}" presName="TwoNodes_1" presStyleLbl="node1" presStyleIdx="0" presStyleCnt="2" custScaleX="109804" custScaleY="131746">
        <dgm:presLayoutVars>
          <dgm:bulletEnabled val="1"/>
        </dgm:presLayoutVars>
      </dgm:prSet>
      <dgm:spPr/>
      <dgm:t>
        <a:bodyPr/>
        <a:lstStyle/>
        <a:p>
          <a:endParaRPr lang="es-AR"/>
        </a:p>
      </dgm:t>
    </dgm:pt>
    <dgm:pt modelId="{E487753F-2BE4-448D-A6F0-E86EDCCFFDFD}" type="pres">
      <dgm:prSet presAssocID="{9968CC4F-B1B0-41BE-AD52-61AF99F5ACA2}" presName="TwoNodes_2" presStyleLbl="node1" presStyleIdx="1" presStyleCnt="2" custLinFactNeighborX="-1961" custLinFactNeighborY="1411">
        <dgm:presLayoutVars>
          <dgm:bulletEnabled val="1"/>
        </dgm:presLayoutVars>
      </dgm:prSet>
      <dgm:spPr/>
      <dgm:t>
        <a:bodyPr/>
        <a:lstStyle/>
        <a:p>
          <a:endParaRPr lang="es-AR"/>
        </a:p>
      </dgm:t>
    </dgm:pt>
    <dgm:pt modelId="{8CE30526-7EC5-4F75-9E06-ACD51672EACE}" type="pres">
      <dgm:prSet presAssocID="{9968CC4F-B1B0-41BE-AD52-61AF99F5ACA2}" presName="TwoConn_1-2" presStyleLbl="fgAccFollowNode1" presStyleIdx="0" presStyleCnt="1">
        <dgm:presLayoutVars>
          <dgm:bulletEnabled val="1"/>
        </dgm:presLayoutVars>
      </dgm:prSet>
      <dgm:spPr/>
      <dgm:t>
        <a:bodyPr/>
        <a:lstStyle/>
        <a:p>
          <a:endParaRPr lang="es-AR"/>
        </a:p>
      </dgm:t>
    </dgm:pt>
    <dgm:pt modelId="{B564EC81-BDCF-4D29-80A5-520799EC9DBD}" type="pres">
      <dgm:prSet presAssocID="{9968CC4F-B1B0-41BE-AD52-61AF99F5ACA2}" presName="TwoNodes_1_text" presStyleLbl="node1" presStyleIdx="1" presStyleCnt="2">
        <dgm:presLayoutVars>
          <dgm:bulletEnabled val="1"/>
        </dgm:presLayoutVars>
      </dgm:prSet>
      <dgm:spPr/>
      <dgm:t>
        <a:bodyPr/>
        <a:lstStyle/>
        <a:p>
          <a:endParaRPr lang="es-AR"/>
        </a:p>
      </dgm:t>
    </dgm:pt>
    <dgm:pt modelId="{947ADC97-0724-4C4F-9F38-228DA3E16906}" type="pres">
      <dgm:prSet presAssocID="{9968CC4F-B1B0-41BE-AD52-61AF99F5ACA2}" presName="TwoNodes_2_text" presStyleLbl="node1" presStyleIdx="1" presStyleCnt="2">
        <dgm:presLayoutVars>
          <dgm:bulletEnabled val="1"/>
        </dgm:presLayoutVars>
      </dgm:prSet>
      <dgm:spPr/>
      <dgm:t>
        <a:bodyPr/>
        <a:lstStyle/>
        <a:p>
          <a:endParaRPr lang="es-AR"/>
        </a:p>
      </dgm:t>
    </dgm:pt>
  </dgm:ptLst>
  <dgm:cxnLst>
    <dgm:cxn modelId="{B47FF912-4A72-4A21-B3FF-888B8613AC16}" srcId="{9968CC4F-B1B0-41BE-AD52-61AF99F5ACA2}" destId="{AC888D96-4D6D-437A-A39D-B35647B1B107}" srcOrd="0" destOrd="0" parTransId="{C1595B42-4E5E-49E9-B7EF-0351B91EB60D}" sibTransId="{709CB6F9-FA52-4ABD-835F-5CEC6EB2AF70}"/>
    <dgm:cxn modelId="{C7FD5DF4-AE7C-4524-A27E-C921A0F7D256}" type="presOf" srcId="{345D5FF3-FA9F-4402-8DD3-7A842337652B}" destId="{E487753F-2BE4-448D-A6F0-E86EDCCFFDFD}" srcOrd="0" destOrd="0" presId="urn:microsoft.com/office/officeart/2005/8/layout/vProcess5"/>
    <dgm:cxn modelId="{1B417BC1-6594-4BE0-B7D7-D006E46979E8}" srcId="{9968CC4F-B1B0-41BE-AD52-61AF99F5ACA2}" destId="{345D5FF3-FA9F-4402-8DD3-7A842337652B}" srcOrd="1" destOrd="0" parTransId="{903AEA94-20CD-4806-9918-856592931403}" sibTransId="{5D5DA598-2445-4C2F-979D-3F70E12F96C0}"/>
    <dgm:cxn modelId="{4821426A-3F20-49DD-BCDD-F9634A8A4B90}" type="presOf" srcId="{AC888D96-4D6D-437A-A39D-B35647B1B107}" destId="{B564EC81-BDCF-4D29-80A5-520799EC9DBD}" srcOrd="1" destOrd="0" presId="urn:microsoft.com/office/officeart/2005/8/layout/vProcess5"/>
    <dgm:cxn modelId="{F9E3F25C-0FB4-49B1-AFD5-8147B28FFCD7}" type="presOf" srcId="{709CB6F9-FA52-4ABD-835F-5CEC6EB2AF70}" destId="{8CE30526-7EC5-4F75-9E06-ACD51672EACE}" srcOrd="0" destOrd="0" presId="urn:microsoft.com/office/officeart/2005/8/layout/vProcess5"/>
    <dgm:cxn modelId="{08989F04-14BA-41E7-A9B9-C1942B8D407F}" type="presOf" srcId="{345D5FF3-FA9F-4402-8DD3-7A842337652B}" destId="{947ADC97-0724-4C4F-9F38-228DA3E16906}" srcOrd="1" destOrd="0" presId="urn:microsoft.com/office/officeart/2005/8/layout/vProcess5"/>
    <dgm:cxn modelId="{8BC0E91C-8D8B-4809-8867-275FB31BFBDC}" type="presOf" srcId="{AC888D96-4D6D-437A-A39D-B35647B1B107}" destId="{9E3AB2FF-6EDA-4B86-B293-BAB44650129C}" srcOrd="0" destOrd="0" presId="urn:microsoft.com/office/officeart/2005/8/layout/vProcess5"/>
    <dgm:cxn modelId="{E6CA376D-B254-4A06-B908-D0B2A9652522}" type="presOf" srcId="{9968CC4F-B1B0-41BE-AD52-61AF99F5ACA2}" destId="{AB5E84A1-4CB9-44C1-B727-B045C23C14C5}" srcOrd="0" destOrd="0" presId="urn:microsoft.com/office/officeart/2005/8/layout/vProcess5"/>
    <dgm:cxn modelId="{062B2A85-E924-4196-AF57-9FB4C5292700}" type="presParOf" srcId="{AB5E84A1-4CB9-44C1-B727-B045C23C14C5}" destId="{0545CDEB-5FB1-40DF-A88E-6F0F7539E630}" srcOrd="0" destOrd="0" presId="urn:microsoft.com/office/officeart/2005/8/layout/vProcess5"/>
    <dgm:cxn modelId="{65DE8029-4017-47A4-8B35-00BC7C7821AC}" type="presParOf" srcId="{AB5E84A1-4CB9-44C1-B727-B045C23C14C5}" destId="{9E3AB2FF-6EDA-4B86-B293-BAB44650129C}" srcOrd="1" destOrd="0" presId="urn:microsoft.com/office/officeart/2005/8/layout/vProcess5"/>
    <dgm:cxn modelId="{E491BB82-A16B-4F01-A3EA-C5223002D0EE}" type="presParOf" srcId="{AB5E84A1-4CB9-44C1-B727-B045C23C14C5}" destId="{E487753F-2BE4-448D-A6F0-E86EDCCFFDFD}" srcOrd="2" destOrd="0" presId="urn:microsoft.com/office/officeart/2005/8/layout/vProcess5"/>
    <dgm:cxn modelId="{F394E35F-8442-4354-9682-E6C795699DEC}" type="presParOf" srcId="{AB5E84A1-4CB9-44C1-B727-B045C23C14C5}" destId="{8CE30526-7EC5-4F75-9E06-ACD51672EACE}" srcOrd="3" destOrd="0" presId="urn:microsoft.com/office/officeart/2005/8/layout/vProcess5"/>
    <dgm:cxn modelId="{3D20FA86-663A-47B8-A142-D6E6B9EEE08E}" type="presParOf" srcId="{AB5E84A1-4CB9-44C1-B727-B045C23C14C5}" destId="{B564EC81-BDCF-4D29-80A5-520799EC9DBD}" srcOrd="4" destOrd="0" presId="urn:microsoft.com/office/officeart/2005/8/layout/vProcess5"/>
    <dgm:cxn modelId="{050E08EF-546C-4C34-9369-5392151A4503}" type="presParOf" srcId="{AB5E84A1-4CB9-44C1-B727-B045C23C14C5}" destId="{947ADC97-0724-4C4F-9F38-228DA3E16906}" srcOrd="5" destOrd="0" presId="urn:microsoft.com/office/officeart/2005/8/layout/vProcess5"/>
  </dgm:cxnLst>
  <dgm:bg/>
  <dgm:whole/>
</dgm:dataModel>
</file>

<file path=ppt/diagrams/data3.xml><?xml version="1.0" encoding="utf-8"?>
<dgm:dataModel xmlns:dgm="http://schemas.openxmlformats.org/drawingml/2006/diagram" xmlns:a="http://schemas.openxmlformats.org/drawingml/2006/main">
  <dgm:ptLst>
    <dgm:pt modelId="{38F19FC4-A7BD-4128-8936-8FC398840998}" type="doc">
      <dgm:prSet loTypeId="urn:microsoft.com/office/officeart/2005/8/layout/vList6" loCatId="list" qsTypeId="urn:microsoft.com/office/officeart/2005/8/quickstyle/simple1" qsCatId="simple" csTypeId="urn:microsoft.com/office/officeart/2005/8/colors/colorful2" csCatId="colorful" phldr="1"/>
      <dgm:spPr/>
      <dgm:t>
        <a:bodyPr/>
        <a:lstStyle/>
        <a:p>
          <a:endParaRPr lang="es-AR"/>
        </a:p>
      </dgm:t>
    </dgm:pt>
    <dgm:pt modelId="{50032DDD-C04C-4AC6-A20F-ED5CFF057BEE}" type="pres">
      <dgm:prSet presAssocID="{38F19FC4-A7BD-4128-8936-8FC398840998}" presName="Name0" presStyleCnt="0">
        <dgm:presLayoutVars>
          <dgm:dir/>
          <dgm:animLvl val="lvl"/>
          <dgm:resizeHandles/>
        </dgm:presLayoutVars>
      </dgm:prSet>
      <dgm:spPr/>
      <dgm:t>
        <a:bodyPr/>
        <a:lstStyle/>
        <a:p>
          <a:endParaRPr lang="es-AR"/>
        </a:p>
      </dgm:t>
    </dgm:pt>
  </dgm:ptLst>
  <dgm:cxnLst>
    <dgm:cxn modelId="{628D1EC3-3E02-47A4-92B9-3232EF65FEAF}" type="presOf" srcId="{38F19FC4-A7BD-4128-8936-8FC398840998}" destId="{50032DDD-C04C-4AC6-A20F-ED5CFF057BEE}" srcOrd="0" destOrd="0" presId="urn:microsoft.com/office/officeart/2005/8/layout/vList6"/>
  </dgm:cxnLst>
  <dgm:bg/>
  <dgm:whole/>
</dgm:dataModel>
</file>

<file path=ppt/diagrams/data4.xml><?xml version="1.0" encoding="utf-8"?>
<dgm:dataModel xmlns:dgm="http://schemas.openxmlformats.org/drawingml/2006/diagram" xmlns:a="http://schemas.openxmlformats.org/drawingml/2006/main">
  <dgm:ptLst>
    <dgm:pt modelId="{85E9AF06-F5D7-471F-A57A-786CEF641547}" type="doc">
      <dgm:prSet loTypeId="urn:microsoft.com/office/officeart/2005/8/layout/process1" loCatId="process" qsTypeId="urn:microsoft.com/office/officeart/2005/8/quickstyle/3d3" qsCatId="3D" csTypeId="urn:microsoft.com/office/officeart/2005/8/colors/accent1_3" csCatId="accent1" phldr="1"/>
      <dgm:spPr/>
    </dgm:pt>
    <dgm:pt modelId="{E3F9A69C-E20C-4DD3-A658-51D423987122}">
      <dgm:prSet phldrT="[Texto]" custT="1"/>
      <dgm:spPr/>
      <dgm:t>
        <a:bodyPr/>
        <a:lstStyle/>
        <a:p>
          <a:r>
            <a:rPr lang="es-AR" sz="1400" b="0" dirty="0" smtClean="0"/>
            <a:t>Tema de Indagación</a:t>
          </a:r>
          <a:endParaRPr lang="es-AR" sz="1400" b="0" dirty="0"/>
        </a:p>
      </dgm:t>
    </dgm:pt>
    <dgm:pt modelId="{8A720298-8BB0-4062-9AB9-3230539ABF93}" type="parTrans" cxnId="{65B8EA30-3EE8-4011-AF26-A37EA3F1DA29}">
      <dgm:prSet/>
      <dgm:spPr/>
      <dgm:t>
        <a:bodyPr/>
        <a:lstStyle/>
        <a:p>
          <a:endParaRPr lang="es-AR" b="1"/>
        </a:p>
      </dgm:t>
    </dgm:pt>
    <dgm:pt modelId="{27176760-E3BB-4EB0-B0F2-882A77EA5D39}" type="sibTrans" cxnId="{65B8EA30-3EE8-4011-AF26-A37EA3F1DA29}">
      <dgm:prSet/>
      <dgm:spPr/>
      <dgm:t>
        <a:bodyPr/>
        <a:lstStyle/>
        <a:p>
          <a:endParaRPr lang="es-AR" b="1"/>
        </a:p>
      </dgm:t>
    </dgm:pt>
    <dgm:pt modelId="{BBC53B51-6788-4B1F-8003-23BF5A950FF8}">
      <dgm:prSet phldrT="[Texto]"/>
      <dgm:spPr/>
      <dgm:t>
        <a:bodyPr/>
        <a:lstStyle/>
        <a:p>
          <a:r>
            <a:rPr lang="es-AR" b="1" dirty="0" smtClean="0"/>
            <a:t>Técnicas de recolección de datos</a:t>
          </a:r>
          <a:endParaRPr lang="es-AR" b="1" dirty="0"/>
        </a:p>
      </dgm:t>
    </dgm:pt>
    <dgm:pt modelId="{446BE273-D534-4FB3-8BFA-40DC7D7483A8}" type="parTrans" cxnId="{BD0440C4-7E53-44AB-BB5A-A5B2AB98FF6A}">
      <dgm:prSet/>
      <dgm:spPr/>
      <dgm:t>
        <a:bodyPr/>
        <a:lstStyle/>
        <a:p>
          <a:endParaRPr lang="es-AR" b="1"/>
        </a:p>
      </dgm:t>
    </dgm:pt>
    <dgm:pt modelId="{65ECF22A-4F0F-4064-97D3-5A6745E82D1D}" type="sibTrans" cxnId="{BD0440C4-7E53-44AB-BB5A-A5B2AB98FF6A}">
      <dgm:prSet/>
      <dgm:spPr/>
      <dgm:t>
        <a:bodyPr/>
        <a:lstStyle/>
        <a:p>
          <a:endParaRPr lang="es-AR" b="1"/>
        </a:p>
      </dgm:t>
    </dgm:pt>
    <dgm:pt modelId="{8A1732CE-1E84-418C-A087-9F74C9E8A843}">
      <dgm:prSet phldrT="[Texto]"/>
      <dgm:spPr/>
      <dgm:t>
        <a:bodyPr/>
        <a:lstStyle/>
        <a:p>
          <a:r>
            <a:rPr lang="es-AR" b="1" dirty="0" smtClean="0"/>
            <a:t>Diagnóstico</a:t>
          </a:r>
          <a:endParaRPr lang="es-AR" b="1" dirty="0"/>
        </a:p>
      </dgm:t>
    </dgm:pt>
    <dgm:pt modelId="{0D37A580-E44B-4FDC-8D20-E9CA9DF630EA}" type="parTrans" cxnId="{B07D22AC-89CB-4F48-9B8E-8DDA7BCD7BA3}">
      <dgm:prSet/>
      <dgm:spPr/>
      <dgm:t>
        <a:bodyPr/>
        <a:lstStyle/>
        <a:p>
          <a:endParaRPr lang="es-AR" b="1"/>
        </a:p>
      </dgm:t>
    </dgm:pt>
    <dgm:pt modelId="{F5F7C912-59C7-4E41-9AB8-049D209A15AD}" type="sibTrans" cxnId="{B07D22AC-89CB-4F48-9B8E-8DDA7BCD7BA3}">
      <dgm:prSet/>
      <dgm:spPr/>
      <dgm:t>
        <a:bodyPr/>
        <a:lstStyle/>
        <a:p>
          <a:endParaRPr lang="es-AR" b="1"/>
        </a:p>
      </dgm:t>
    </dgm:pt>
    <dgm:pt modelId="{626534A7-2EE7-4204-BBB3-0C772A20121A}">
      <dgm:prSet/>
      <dgm:spPr>
        <a:ln>
          <a:solidFill>
            <a:srgbClr val="002060"/>
          </a:solidFill>
        </a:ln>
      </dgm:spPr>
      <dgm:t>
        <a:bodyPr/>
        <a:lstStyle/>
        <a:p>
          <a:r>
            <a:rPr lang="es-AR" b="1" dirty="0" smtClean="0">
              <a:solidFill>
                <a:schemeClr val="tx1"/>
              </a:solidFill>
            </a:rPr>
            <a:t>Situaciones Detectadas</a:t>
          </a:r>
          <a:endParaRPr lang="es-AR" b="1" dirty="0">
            <a:solidFill>
              <a:schemeClr val="tx1"/>
            </a:solidFill>
          </a:endParaRPr>
        </a:p>
      </dgm:t>
    </dgm:pt>
    <dgm:pt modelId="{06E6B0D0-FFE1-4939-96C9-C664A8B8174E}" type="parTrans" cxnId="{3CC01D0F-4BFA-4C36-9AB9-876484844F9D}">
      <dgm:prSet/>
      <dgm:spPr/>
      <dgm:t>
        <a:bodyPr/>
        <a:lstStyle/>
        <a:p>
          <a:endParaRPr lang="es-AR" b="1"/>
        </a:p>
      </dgm:t>
    </dgm:pt>
    <dgm:pt modelId="{6B19C443-E74A-4CA1-97F2-2798A374C536}" type="sibTrans" cxnId="{3CC01D0F-4BFA-4C36-9AB9-876484844F9D}">
      <dgm:prSet/>
      <dgm:spPr/>
      <dgm:t>
        <a:bodyPr/>
        <a:lstStyle/>
        <a:p>
          <a:endParaRPr lang="es-AR" b="1"/>
        </a:p>
      </dgm:t>
    </dgm:pt>
    <dgm:pt modelId="{A18343F7-75DE-403E-806A-54B71500444D}">
      <dgm:prSet/>
      <dgm:spPr/>
      <dgm:t>
        <a:bodyPr/>
        <a:lstStyle/>
        <a:p>
          <a:r>
            <a:rPr lang="es-AR" b="1" dirty="0" smtClean="0"/>
            <a:t>Plan de Intervención de  Relaciones Públicas e Institucionales</a:t>
          </a:r>
          <a:endParaRPr lang="es-AR" b="1" dirty="0"/>
        </a:p>
      </dgm:t>
    </dgm:pt>
    <dgm:pt modelId="{D4FE4AE1-D048-46DD-80A4-B1524B9118C7}" type="parTrans" cxnId="{A32B8DD0-9D66-4C39-BC11-C0C6460448EB}">
      <dgm:prSet/>
      <dgm:spPr/>
      <dgm:t>
        <a:bodyPr/>
        <a:lstStyle/>
        <a:p>
          <a:endParaRPr lang="es-AR" b="1"/>
        </a:p>
      </dgm:t>
    </dgm:pt>
    <dgm:pt modelId="{A5776548-5CCA-43D1-845F-68FF78E18F76}" type="sibTrans" cxnId="{A32B8DD0-9D66-4C39-BC11-C0C6460448EB}">
      <dgm:prSet/>
      <dgm:spPr/>
      <dgm:t>
        <a:bodyPr/>
        <a:lstStyle/>
        <a:p>
          <a:endParaRPr lang="es-AR" b="1"/>
        </a:p>
      </dgm:t>
    </dgm:pt>
    <dgm:pt modelId="{3E1E4CD3-1A8E-473F-8D44-F8EACB339BDE}" type="pres">
      <dgm:prSet presAssocID="{85E9AF06-F5D7-471F-A57A-786CEF641547}" presName="Name0" presStyleCnt="0">
        <dgm:presLayoutVars>
          <dgm:dir/>
          <dgm:resizeHandles val="exact"/>
        </dgm:presLayoutVars>
      </dgm:prSet>
      <dgm:spPr/>
    </dgm:pt>
    <dgm:pt modelId="{C8519CA4-AFA4-4C21-9BA1-196A4470E02C}" type="pres">
      <dgm:prSet presAssocID="{E3F9A69C-E20C-4DD3-A658-51D423987122}" presName="node" presStyleLbl="node1" presStyleIdx="0" presStyleCnt="5">
        <dgm:presLayoutVars>
          <dgm:bulletEnabled val="1"/>
        </dgm:presLayoutVars>
      </dgm:prSet>
      <dgm:spPr/>
      <dgm:t>
        <a:bodyPr/>
        <a:lstStyle/>
        <a:p>
          <a:endParaRPr lang="es-AR"/>
        </a:p>
      </dgm:t>
    </dgm:pt>
    <dgm:pt modelId="{C666858F-A6CE-442C-89EB-3752691898E9}" type="pres">
      <dgm:prSet presAssocID="{27176760-E3BB-4EB0-B0F2-882A77EA5D39}" presName="sibTrans" presStyleLbl="sibTrans2D1" presStyleIdx="0" presStyleCnt="4"/>
      <dgm:spPr/>
      <dgm:t>
        <a:bodyPr/>
        <a:lstStyle/>
        <a:p>
          <a:endParaRPr lang="es-AR"/>
        </a:p>
      </dgm:t>
    </dgm:pt>
    <dgm:pt modelId="{EA67A37E-313B-4943-BF5C-057A70D8F6B8}" type="pres">
      <dgm:prSet presAssocID="{27176760-E3BB-4EB0-B0F2-882A77EA5D39}" presName="connectorText" presStyleLbl="sibTrans2D1" presStyleIdx="0" presStyleCnt="4"/>
      <dgm:spPr/>
      <dgm:t>
        <a:bodyPr/>
        <a:lstStyle/>
        <a:p>
          <a:endParaRPr lang="es-AR"/>
        </a:p>
      </dgm:t>
    </dgm:pt>
    <dgm:pt modelId="{42E7158A-DE08-427A-BF53-B7263BDAE5EE}" type="pres">
      <dgm:prSet presAssocID="{BBC53B51-6788-4B1F-8003-23BF5A950FF8}" presName="node" presStyleLbl="node1" presStyleIdx="1" presStyleCnt="5">
        <dgm:presLayoutVars>
          <dgm:bulletEnabled val="1"/>
        </dgm:presLayoutVars>
      </dgm:prSet>
      <dgm:spPr/>
      <dgm:t>
        <a:bodyPr/>
        <a:lstStyle/>
        <a:p>
          <a:endParaRPr lang="es-AR"/>
        </a:p>
      </dgm:t>
    </dgm:pt>
    <dgm:pt modelId="{3BE8CF0C-9076-40B5-BCF0-67A6F95C4180}" type="pres">
      <dgm:prSet presAssocID="{65ECF22A-4F0F-4064-97D3-5A6745E82D1D}" presName="sibTrans" presStyleLbl="sibTrans2D1" presStyleIdx="1" presStyleCnt="4"/>
      <dgm:spPr/>
      <dgm:t>
        <a:bodyPr/>
        <a:lstStyle/>
        <a:p>
          <a:endParaRPr lang="es-AR"/>
        </a:p>
      </dgm:t>
    </dgm:pt>
    <dgm:pt modelId="{1D3F31D2-7437-47CA-8F64-A16847EFF055}" type="pres">
      <dgm:prSet presAssocID="{65ECF22A-4F0F-4064-97D3-5A6745E82D1D}" presName="connectorText" presStyleLbl="sibTrans2D1" presStyleIdx="1" presStyleCnt="4"/>
      <dgm:spPr/>
      <dgm:t>
        <a:bodyPr/>
        <a:lstStyle/>
        <a:p>
          <a:endParaRPr lang="es-AR"/>
        </a:p>
      </dgm:t>
    </dgm:pt>
    <dgm:pt modelId="{9E3F826B-22DB-4C25-B3AD-FFE0E4199F14}" type="pres">
      <dgm:prSet presAssocID="{8A1732CE-1E84-418C-A087-9F74C9E8A843}" presName="node" presStyleLbl="node1" presStyleIdx="2" presStyleCnt="5">
        <dgm:presLayoutVars>
          <dgm:bulletEnabled val="1"/>
        </dgm:presLayoutVars>
      </dgm:prSet>
      <dgm:spPr/>
      <dgm:t>
        <a:bodyPr/>
        <a:lstStyle/>
        <a:p>
          <a:endParaRPr lang="es-AR"/>
        </a:p>
      </dgm:t>
    </dgm:pt>
    <dgm:pt modelId="{7D6A03FE-99F5-4DDB-B316-54CAC5F291EC}" type="pres">
      <dgm:prSet presAssocID="{F5F7C912-59C7-4E41-9AB8-049D209A15AD}" presName="sibTrans" presStyleLbl="sibTrans2D1" presStyleIdx="2" presStyleCnt="4"/>
      <dgm:spPr/>
      <dgm:t>
        <a:bodyPr/>
        <a:lstStyle/>
        <a:p>
          <a:endParaRPr lang="es-AR"/>
        </a:p>
      </dgm:t>
    </dgm:pt>
    <dgm:pt modelId="{112E622F-27AE-4451-8CA6-D4041EBA992F}" type="pres">
      <dgm:prSet presAssocID="{F5F7C912-59C7-4E41-9AB8-049D209A15AD}" presName="connectorText" presStyleLbl="sibTrans2D1" presStyleIdx="2" presStyleCnt="4"/>
      <dgm:spPr/>
      <dgm:t>
        <a:bodyPr/>
        <a:lstStyle/>
        <a:p>
          <a:endParaRPr lang="es-AR"/>
        </a:p>
      </dgm:t>
    </dgm:pt>
    <dgm:pt modelId="{FADBFC8C-787A-4794-ACB3-547B37993FD4}" type="pres">
      <dgm:prSet presAssocID="{626534A7-2EE7-4204-BBB3-0C772A20121A}" presName="node" presStyleLbl="node1" presStyleIdx="3" presStyleCnt="5">
        <dgm:presLayoutVars>
          <dgm:bulletEnabled val="1"/>
        </dgm:presLayoutVars>
      </dgm:prSet>
      <dgm:spPr/>
      <dgm:t>
        <a:bodyPr/>
        <a:lstStyle/>
        <a:p>
          <a:endParaRPr lang="es-AR"/>
        </a:p>
      </dgm:t>
    </dgm:pt>
    <dgm:pt modelId="{52A60F5E-D0A2-4A7A-8F85-7F7BB762F683}" type="pres">
      <dgm:prSet presAssocID="{6B19C443-E74A-4CA1-97F2-2798A374C536}" presName="sibTrans" presStyleLbl="sibTrans2D1" presStyleIdx="3" presStyleCnt="4"/>
      <dgm:spPr/>
      <dgm:t>
        <a:bodyPr/>
        <a:lstStyle/>
        <a:p>
          <a:endParaRPr lang="es-AR"/>
        </a:p>
      </dgm:t>
    </dgm:pt>
    <dgm:pt modelId="{BC9224D4-72AE-462E-8859-2DF08A9B2442}" type="pres">
      <dgm:prSet presAssocID="{6B19C443-E74A-4CA1-97F2-2798A374C536}" presName="connectorText" presStyleLbl="sibTrans2D1" presStyleIdx="3" presStyleCnt="4"/>
      <dgm:spPr/>
      <dgm:t>
        <a:bodyPr/>
        <a:lstStyle/>
        <a:p>
          <a:endParaRPr lang="es-AR"/>
        </a:p>
      </dgm:t>
    </dgm:pt>
    <dgm:pt modelId="{112DBE5E-4155-482E-A39D-4136531F403E}" type="pres">
      <dgm:prSet presAssocID="{A18343F7-75DE-403E-806A-54B71500444D}" presName="node" presStyleLbl="node1" presStyleIdx="4" presStyleCnt="5">
        <dgm:presLayoutVars>
          <dgm:bulletEnabled val="1"/>
        </dgm:presLayoutVars>
      </dgm:prSet>
      <dgm:spPr/>
      <dgm:t>
        <a:bodyPr/>
        <a:lstStyle/>
        <a:p>
          <a:endParaRPr lang="es-AR"/>
        </a:p>
      </dgm:t>
    </dgm:pt>
  </dgm:ptLst>
  <dgm:cxnLst>
    <dgm:cxn modelId="{B07D22AC-89CB-4F48-9B8E-8DDA7BCD7BA3}" srcId="{85E9AF06-F5D7-471F-A57A-786CEF641547}" destId="{8A1732CE-1E84-418C-A087-9F74C9E8A843}" srcOrd="2" destOrd="0" parTransId="{0D37A580-E44B-4FDC-8D20-E9CA9DF630EA}" sibTransId="{F5F7C912-59C7-4E41-9AB8-049D209A15AD}"/>
    <dgm:cxn modelId="{2B577F05-4D09-4863-B875-E4A7490632B3}" type="presOf" srcId="{27176760-E3BB-4EB0-B0F2-882A77EA5D39}" destId="{EA67A37E-313B-4943-BF5C-057A70D8F6B8}" srcOrd="1" destOrd="0" presId="urn:microsoft.com/office/officeart/2005/8/layout/process1"/>
    <dgm:cxn modelId="{3CC01D0F-4BFA-4C36-9AB9-876484844F9D}" srcId="{85E9AF06-F5D7-471F-A57A-786CEF641547}" destId="{626534A7-2EE7-4204-BBB3-0C772A20121A}" srcOrd="3" destOrd="0" parTransId="{06E6B0D0-FFE1-4939-96C9-C664A8B8174E}" sibTransId="{6B19C443-E74A-4CA1-97F2-2798A374C536}"/>
    <dgm:cxn modelId="{770B5506-1677-49B3-BEDA-C0DFF7A7865C}" type="presOf" srcId="{85E9AF06-F5D7-471F-A57A-786CEF641547}" destId="{3E1E4CD3-1A8E-473F-8D44-F8EACB339BDE}" srcOrd="0" destOrd="0" presId="urn:microsoft.com/office/officeart/2005/8/layout/process1"/>
    <dgm:cxn modelId="{77F953D4-13BE-4571-AD33-E3C5B2749B5A}" type="presOf" srcId="{65ECF22A-4F0F-4064-97D3-5A6745E82D1D}" destId="{1D3F31D2-7437-47CA-8F64-A16847EFF055}" srcOrd="1" destOrd="0" presId="urn:microsoft.com/office/officeart/2005/8/layout/process1"/>
    <dgm:cxn modelId="{6CA43159-AC73-4922-B4C0-DEC96D437FFD}" type="presOf" srcId="{65ECF22A-4F0F-4064-97D3-5A6745E82D1D}" destId="{3BE8CF0C-9076-40B5-BCF0-67A6F95C4180}" srcOrd="0" destOrd="0" presId="urn:microsoft.com/office/officeart/2005/8/layout/process1"/>
    <dgm:cxn modelId="{7D124E93-97E2-43E5-9660-9071C666D95D}" type="presOf" srcId="{8A1732CE-1E84-418C-A087-9F74C9E8A843}" destId="{9E3F826B-22DB-4C25-B3AD-FFE0E4199F14}" srcOrd="0" destOrd="0" presId="urn:microsoft.com/office/officeart/2005/8/layout/process1"/>
    <dgm:cxn modelId="{6F89B4F6-611D-48EB-B7A3-3C18B96B7E6E}" type="presOf" srcId="{A18343F7-75DE-403E-806A-54B71500444D}" destId="{112DBE5E-4155-482E-A39D-4136531F403E}" srcOrd="0" destOrd="0" presId="urn:microsoft.com/office/officeart/2005/8/layout/process1"/>
    <dgm:cxn modelId="{62B86546-B712-49AD-AB40-EDF2B9F84E70}" type="presOf" srcId="{27176760-E3BB-4EB0-B0F2-882A77EA5D39}" destId="{C666858F-A6CE-442C-89EB-3752691898E9}" srcOrd="0" destOrd="0" presId="urn:microsoft.com/office/officeart/2005/8/layout/process1"/>
    <dgm:cxn modelId="{65B8EA30-3EE8-4011-AF26-A37EA3F1DA29}" srcId="{85E9AF06-F5D7-471F-A57A-786CEF641547}" destId="{E3F9A69C-E20C-4DD3-A658-51D423987122}" srcOrd="0" destOrd="0" parTransId="{8A720298-8BB0-4062-9AB9-3230539ABF93}" sibTransId="{27176760-E3BB-4EB0-B0F2-882A77EA5D39}"/>
    <dgm:cxn modelId="{D8BB42D4-DEAB-496E-BE1A-9B0E25807EF1}" type="presOf" srcId="{6B19C443-E74A-4CA1-97F2-2798A374C536}" destId="{BC9224D4-72AE-462E-8859-2DF08A9B2442}" srcOrd="1" destOrd="0" presId="urn:microsoft.com/office/officeart/2005/8/layout/process1"/>
    <dgm:cxn modelId="{EA218095-CD25-4D2A-8B70-19C3DE756378}" type="presOf" srcId="{F5F7C912-59C7-4E41-9AB8-049D209A15AD}" destId="{112E622F-27AE-4451-8CA6-D4041EBA992F}" srcOrd="1" destOrd="0" presId="urn:microsoft.com/office/officeart/2005/8/layout/process1"/>
    <dgm:cxn modelId="{88A9ED1B-DFFD-409E-9F0D-A516EE16D963}" type="presOf" srcId="{E3F9A69C-E20C-4DD3-A658-51D423987122}" destId="{C8519CA4-AFA4-4C21-9BA1-196A4470E02C}" srcOrd="0" destOrd="0" presId="urn:microsoft.com/office/officeart/2005/8/layout/process1"/>
    <dgm:cxn modelId="{E2A8F557-0880-4B83-BCB5-7CC5ACED27B6}" type="presOf" srcId="{6B19C443-E74A-4CA1-97F2-2798A374C536}" destId="{52A60F5E-D0A2-4A7A-8F85-7F7BB762F683}" srcOrd="0" destOrd="0" presId="urn:microsoft.com/office/officeart/2005/8/layout/process1"/>
    <dgm:cxn modelId="{92EBE8A8-6283-47E7-BFB0-A4B7D9634738}" type="presOf" srcId="{626534A7-2EE7-4204-BBB3-0C772A20121A}" destId="{FADBFC8C-787A-4794-ACB3-547B37993FD4}" srcOrd="0" destOrd="0" presId="urn:microsoft.com/office/officeart/2005/8/layout/process1"/>
    <dgm:cxn modelId="{1E9EDC80-518C-4599-9E81-076E5F034F41}" type="presOf" srcId="{BBC53B51-6788-4B1F-8003-23BF5A950FF8}" destId="{42E7158A-DE08-427A-BF53-B7263BDAE5EE}" srcOrd="0" destOrd="0" presId="urn:microsoft.com/office/officeart/2005/8/layout/process1"/>
    <dgm:cxn modelId="{BD0440C4-7E53-44AB-BB5A-A5B2AB98FF6A}" srcId="{85E9AF06-F5D7-471F-A57A-786CEF641547}" destId="{BBC53B51-6788-4B1F-8003-23BF5A950FF8}" srcOrd="1" destOrd="0" parTransId="{446BE273-D534-4FB3-8BFA-40DC7D7483A8}" sibTransId="{65ECF22A-4F0F-4064-97D3-5A6745E82D1D}"/>
    <dgm:cxn modelId="{B4A9C01B-6473-4D1B-862F-9DBD4D47DF27}" type="presOf" srcId="{F5F7C912-59C7-4E41-9AB8-049D209A15AD}" destId="{7D6A03FE-99F5-4DDB-B316-54CAC5F291EC}" srcOrd="0" destOrd="0" presId="urn:microsoft.com/office/officeart/2005/8/layout/process1"/>
    <dgm:cxn modelId="{A32B8DD0-9D66-4C39-BC11-C0C6460448EB}" srcId="{85E9AF06-F5D7-471F-A57A-786CEF641547}" destId="{A18343F7-75DE-403E-806A-54B71500444D}" srcOrd="4" destOrd="0" parTransId="{D4FE4AE1-D048-46DD-80A4-B1524B9118C7}" sibTransId="{A5776548-5CCA-43D1-845F-68FF78E18F76}"/>
    <dgm:cxn modelId="{CDFE3F37-8A7C-4716-828F-976DDEDB1EC3}" type="presParOf" srcId="{3E1E4CD3-1A8E-473F-8D44-F8EACB339BDE}" destId="{C8519CA4-AFA4-4C21-9BA1-196A4470E02C}" srcOrd="0" destOrd="0" presId="urn:microsoft.com/office/officeart/2005/8/layout/process1"/>
    <dgm:cxn modelId="{80DF3A6F-D117-4C08-8BB7-86025EA42AFA}" type="presParOf" srcId="{3E1E4CD3-1A8E-473F-8D44-F8EACB339BDE}" destId="{C666858F-A6CE-442C-89EB-3752691898E9}" srcOrd="1" destOrd="0" presId="urn:microsoft.com/office/officeart/2005/8/layout/process1"/>
    <dgm:cxn modelId="{668F741D-F670-4197-A3C3-4C2948F1A53D}" type="presParOf" srcId="{C666858F-A6CE-442C-89EB-3752691898E9}" destId="{EA67A37E-313B-4943-BF5C-057A70D8F6B8}" srcOrd="0" destOrd="0" presId="urn:microsoft.com/office/officeart/2005/8/layout/process1"/>
    <dgm:cxn modelId="{E1384C05-7F5E-4583-9E39-3D36B896C0DE}" type="presParOf" srcId="{3E1E4CD3-1A8E-473F-8D44-F8EACB339BDE}" destId="{42E7158A-DE08-427A-BF53-B7263BDAE5EE}" srcOrd="2" destOrd="0" presId="urn:microsoft.com/office/officeart/2005/8/layout/process1"/>
    <dgm:cxn modelId="{705ED156-4822-424B-AC43-02840190AF75}" type="presParOf" srcId="{3E1E4CD3-1A8E-473F-8D44-F8EACB339BDE}" destId="{3BE8CF0C-9076-40B5-BCF0-67A6F95C4180}" srcOrd="3" destOrd="0" presId="urn:microsoft.com/office/officeart/2005/8/layout/process1"/>
    <dgm:cxn modelId="{580E8848-1E70-4C0E-9C53-9D7DD479A6FA}" type="presParOf" srcId="{3BE8CF0C-9076-40B5-BCF0-67A6F95C4180}" destId="{1D3F31D2-7437-47CA-8F64-A16847EFF055}" srcOrd="0" destOrd="0" presId="urn:microsoft.com/office/officeart/2005/8/layout/process1"/>
    <dgm:cxn modelId="{87EDB0BE-BFC7-475E-874A-C484DA16E656}" type="presParOf" srcId="{3E1E4CD3-1A8E-473F-8D44-F8EACB339BDE}" destId="{9E3F826B-22DB-4C25-B3AD-FFE0E4199F14}" srcOrd="4" destOrd="0" presId="urn:microsoft.com/office/officeart/2005/8/layout/process1"/>
    <dgm:cxn modelId="{F0E8D4B2-4EEF-41FB-BEFD-427BCCDEF835}" type="presParOf" srcId="{3E1E4CD3-1A8E-473F-8D44-F8EACB339BDE}" destId="{7D6A03FE-99F5-4DDB-B316-54CAC5F291EC}" srcOrd="5" destOrd="0" presId="urn:microsoft.com/office/officeart/2005/8/layout/process1"/>
    <dgm:cxn modelId="{5F3139B7-2C78-4331-83A8-CE313F8E0F8D}" type="presParOf" srcId="{7D6A03FE-99F5-4DDB-B316-54CAC5F291EC}" destId="{112E622F-27AE-4451-8CA6-D4041EBA992F}" srcOrd="0" destOrd="0" presId="urn:microsoft.com/office/officeart/2005/8/layout/process1"/>
    <dgm:cxn modelId="{C40729AE-07F7-4043-9B26-473110779D5E}" type="presParOf" srcId="{3E1E4CD3-1A8E-473F-8D44-F8EACB339BDE}" destId="{FADBFC8C-787A-4794-ACB3-547B37993FD4}" srcOrd="6" destOrd="0" presId="urn:microsoft.com/office/officeart/2005/8/layout/process1"/>
    <dgm:cxn modelId="{F8A91F40-CA4F-4534-BED0-6CD196B2BDAA}" type="presParOf" srcId="{3E1E4CD3-1A8E-473F-8D44-F8EACB339BDE}" destId="{52A60F5E-D0A2-4A7A-8F85-7F7BB762F683}" srcOrd="7" destOrd="0" presId="urn:microsoft.com/office/officeart/2005/8/layout/process1"/>
    <dgm:cxn modelId="{F1BFA0FE-2B2B-42DF-B088-053C533757D0}" type="presParOf" srcId="{52A60F5E-D0A2-4A7A-8F85-7F7BB762F683}" destId="{BC9224D4-72AE-462E-8859-2DF08A9B2442}" srcOrd="0" destOrd="0" presId="urn:microsoft.com/office/officeart/2005/8/layout/process1"/>
    <dgm:cxn modelId="{9A6BDB96-4311-4E9E-A8A1-5510B9B1A7F5}" type="presParOf" srcId="{3E1E4CD3-1A8E-473F-8D44-F8EACB339BDE}" destId="{112DBE5E-4155-482E-A39D-4136531F403E}" srcOrd="8" destOrd="0" presId="urn:microsoft.com/office/officeart/2005/8/layout/process1"/>
  </dgm:cxnLst>
  <dgm:bg/>
  <dgm:whole/>
</dgm:dataModel>
</file>

<file path=ppt/diagrams/data5.xml><?xml version="1.0" encoding="utf-8"?>
<dgm:dataModel xmlns:dgm="http://schemas.openxmlformats.org/drawingml/2006/diagram" xmlns:a="http://schemas.openxmlformats.org/drawingml/2006/main">
  <dgm:ptLst>
    <dgm:pt modelId="{85E9AF06-F5D7-471F-A57A-786CEF641547}" type="doc">
      <dgm:prSet loTypeId="urn:microsoft.com/office/officeart/2005/8/layout/process1" loCatId="process" qsTypeId="urn:microsoft.com/office/officeart/2005/8/quickstyle/3d3" qsCatId="3D" csTypeId="urn:microsoft.com/office/officeart/2005/8/colors/accent1_3" csCatId="accent1" phldr="1"/>
      <dgm:spPr/>
    </dgm:pt>
    <dgm:pt modelId="{E3F9A69C-E20C-4DD3-A658-51D423987122}">
      <dgm:prSet phldrT="[Texto]" custT="1"/>
      <dgm:spPr/>
      <dgm:t>
        <a:bodyPr/>
        <a:lstStyle/>
        <a:p>
          <a:r>
            <a:rPr lang="es-AR" sz="1400" b="0" dirty="0" smtClean="0"/>
            <a:t>Tema de Indagación</a:t>
          </a:r>
          <a:endParaRPr lang="es-AR" sz="1400" b="0" dirty="0"/>
        </a:p>
      </dgm:t>
    </dgm:pt>
    <dgm:pt modelId="{8A720298-8BB0-4062-9AB9-3230539ABF93}" type="parTrans" cxnId="{65B8EA30-3EE8-4011-AF26-A37EA3F1DA29}">
      <dgm:prSet/>
      <dgm:spPr/>
      <dgm:t>
        <a:bodyPr/>
        <a:lstStyle/>
        <a:p>
          <a:endParaRPr lang="es-AR" b="1"/>
        </a:p>
      </dgm:t>
    </dgm:pt>
    <dgm:pt modelId="{27176760-E3BB-4EB0-B0F2-882A77EA5D39}" type="sibTrans" cxnId="{65B8EA30-3EE8-4011-AF26-A37EA3F1DA29}">
      <dgm:prSet/>
      <dgm:spPr/>
      <dgm:t>
        <a:bodyPr/>
        <a:lstStyle/>
        <a:p>
          <a:endParaRPr lang="es-AR" b="1"/>
        </a:p>
      </dgm:t>
    </dgm:pt>
    <dgm:pt modelId="{BBC53B51-6788-4B1F-8003-23BF5A950FF8}">
      <dgm:prSet phldrT="[Texto]"/>
      <dgm:spPr/>
      <dgm:t>
        <a:bodyPr/>
        <a:lstStyle/>
        <a:p>
          <a:r>
            <a:rPr lang="es-AR" b="1" dirty="0" smtClean="0"/>
            <a:t>Técnicas de recolección de datos</a:t>
          </a:r>
          <a:endParaRPr lang="es-AR" b="1" dirty="0"/>
        </a:p>
      </dgm:t>
    </dgm:pt>
    <dgm:pt modelId="{446BE273-D534-4FB3-8BFA-40DC7D7483A8}" type="parTrans" cxnId="{BD0440C4-7E53-44AB-BB5A-A5B2AB98FF6A}">
      <dgm:prSet/>
      <dgm:spPr/>
      <dgm:t>
        <a:bodyPr/>
        <a:lstStyle/>
        <a:p>
          <a:endParaRPr lang="es-AR" b="1"/>
        </a:p>
      </dgm:t>
    </dgm:pt>
    <dgm:pt modelId="{65ECF22A-4F0F-4064-97D3-5A6745E82D1D}" type="sibTrans" cxnId="{BD0440C4-7E53-44AB-BB5A-A5B2AB98FF6A}">
      <dgm:prSet/>
      <dgm:spPr/>
      <dgm:t>
        <a:bodyPr/>
        <a:lstStyle/>
        <a:p>
          <a:endParaRPr lang="es-AR" b="1"/>
        </a:p>
      </dgm:t>
    </dgm:pt>
    <dgm:pt modelId="{8A1732CE-1E84-418C-A087-9F74C9E8A843}">
      <dgm:prSet phldrT="[Texto]"/>
      <dgm:spPr/>
      <dgm:t>
        <a:bodyPr/>
        <a:lstStyle/>
        <a:p>
          <a:r>
            <a:rPr lang="es-AR" b="1" dirty="0" smtClean="0"/>
            <a:t>Diagnóstico</a:t>
          </a:r>
          <a:endParaRPr lang="es-AR" b="1" dirty="0"/>
        </a:p>
      </dgm:t>
    </dgm:pt>
    <dgm:pt modelId="{0D37A580-E44B-4FDC-8D20-E9CA9DF630EA}" type="parTrans" cxnId="{B07D22AC-89CB-4F48-9B8E-8DDA7BCD7BA3}">
      <dgm:prSet/>
      <dgm:spPr/>
      <dgm:t>
        <a:bodyPr/>
        <a:lstStyle/>
        <a:p>
          <a:endParaRPr lang="es-AR" b="1"/>
        </a:p>
      </dgm:t>
    </dgm:pt>
    <dgm:pt modelId="{F5F7C912-59C7-4E41-9AB8-049D209A15AD}" type="sibTrans" cxnId="{B07D22AC-89CB-4F48-9B8E-8DDA7BCD7BA3}">
      <dgm:prSet/>
      <dgm:spPr/>
      <dgm:t>
        <a:bodyPr/>
        <a:lstStyle/>
        <a:p>
          <a:endParaRPr lang="es-AR" b="1"/>
        </a:p>
      </dgm:t>
    </dgm:pt>
    <dgm:pt modelId="{626534A7-2EE7-4204-BBB3-0C772A20121A}">
      <dgm:prSet/>
      <dgm:spPr>
        <a:ln>
          <a:noFill/>
        </a:ln>
      </dgm:spPr>
      <dgm:t>
        <a:bodyPr/>
        <a:lstStyle/>
        <a:p>
          <a:r>
            <a:rPr lang="es-AR" b="1" dirty="0" smtClean="0"/>
            <a:t>Situaciones Detectadas</a:t>
          </a:r>
          <a:endParaRPr lang="es-AR" b="1" dirty="0"/>
        </a:p>
      </dgm:t>
    </dgm:pt>
    <dgm:pt modelId="{06E6B0D0-FFE1-4939-96C9-C664A8B8174E}" type="parTrans" cxnId="{3CC01D0F-4BFA-4C36-9AB9-876484844F9D}">
      <dgm:prSet/>
      <dgm:spPr/>
      <dgm:t>
        <a:bodyPr/>
        <a:lstStyle/>
        <a:p>
          <a:endParaRPr lang="es-AR" b="1"/>
        </a:p>
      </dgm:t>
    </dgm:pt>
    <dgm:pt modelId="{6B19C443-E74A-4CA1-97F2-2798A374C536}" type="sibTrans" cxnId="{3CC01D0F-4BFA-4C36-9AB9-876484844F9D}">
      <dgm:prSet/>
      <dgm:spPr/>
      <dgm:t>
        <a:bodyPr/>
        <a:lstStyle/>
        <a:p>
          <a:endParaRPr lang="es-AR" b="1"/>
        </a:p>
      </dgm:t>
    </dgm:pt>
    <dgm:pt modelId="{A18343F7-75DE-403E-806A-54B71500444D}">
      <dgm:prSet/>
      <dgm:spPr>
        <a:ln>
          <a:solidFill>
            <a:schemeClr val="tx1"/>
          </a:solidFill>
        </a:ln>
      </dgm:spPr>
      <dgm:t>
        <a:bodyPr/>
        <a:lstStyle/>
        <a:p>
          <a:r>
            <a:rPr lang="es-AR" b="1" dirty="0" smtClean="0">
              <a:solidFill>
                <a:schemeClr val="tx1"/>
              </a:solidFill>
            </a:rPr>
            <a:t>Plan de Intervención de  Relaciones Públicas e Institucionales</a:t>
          </a:r>
          <a:endParaRPr lang="es-AR" b="1" dirty="0">
            <a:solidFill>
              <a:schemeClr val="tx1"/>
            </a:solidFill>
          </a:endParaRPr>
        </a:p>
      </dgm:t>
    </dgm:pt>
    <dgm:pt modelId="{D4FE4AE1-D048-46DD-80A4-B1524B9118C7}" type="parTrans" cxnId="{A32B8DD0-9D66-4C39-BC11-C0C6460448EB}">
      <dgm:prSet/>
      <dgm:spPr/>
      <dgm:t>
        <a:bodyPr/>
        <a:lstStyle/>
        <a:p>
          <a:endParaRPr lang="es-AR" b="1"/>
        </a:p>
      </dgm:t>
    </dgm:pt>
    <dgm:pt modelId="{A5776548-5CCA-43D1-845F-68FF78E18F76}" type="sibTrans" cxnId="{A32B8DD0-9D66-4C39-BC11-C0C6460448EB}">
      <dgm:prSet/>
      <dgm:spPr/>
      <dgm:t>
        <a:bodyPr/>
        <a:lstStyle/>
        <a:p>
          <a:endParaRPr lang="es-AR" b="1"/>
        </a:p>
      </dgm:t>
    </dgm:pt>
    <dgm:pt modelId="{3E1E4CD3-1A8E-473F-8D44-F8EACB339BDE}" type="pres">
      <dgm:prSet presAssocID="{85E9AF06-F5D7-471F-A57A-786CEF641547}" presName="Name0" presStyleCnt="0">
        <dgm:presLayoutVars>
          <dgm:dir/>
          <dgm:resizeHandles val="exact"/>
        </dgm:presLayoutVars>
      </dgm:prSet>
      <dgm:spPr/>
    </dgm:pt>
    <dgm:pt modelId="{C8519CA4-AFA4-4C21-9BA1-196A4470E02C}" type="pres">
      <dgm:prSet presAssocID="{E3F9A69C-E20C-4DD3-A658-51D423987122}" presName="node" presStyleLbl="node1" presStyleIdx="0" presStyleCnt="5">
        <dgm:presLayoutVars>
          <dgm:bulletEnabled val="1"/>
        </dgm:presLayoutVars>
      </dgm:prSet>
      <dgm:spPr/>
      <dgm:t>
        <a:bodyPr/>
        <a:lstStyle/>
        <a:p>
          <a:endParaRPr lang="es-AR"/>
        </a:p>
      </dgm:t>
    </dgm:pt>
    <dgm:pt modelId="{C666858F-A6CE-442C-89EB-3752691898E9}" type="pres">
      <dgm:prSet presAssocID="{27176760-E3BB-4EB0-B0F2-882A77EA5D39}" presName="sibTrans" presStyleLbl="sibTrans2D1" presStyleIdx="0" presStyleCnt="4"/>
      <dgm:spPr/>
      <dgm:t>
        <a:bodyPr/>
        <a:lstStyle/>
        <a:p>
          <a:endParaRPr lang="es-AR"/>
        </a:p>
      </dgm:t>
    </dgm:pt>
    <dgm:pt modelId="{EA67A37E-313B-4943-BF5C-057A70D8F6B8}" type="pres">
      <dgm:prSet presAssocID="{27176760-E3BB-4EB0-B0F2-882A77EA5D39}" presName="connectorText" presStyleLbl="sibTrans2D1" presStyleIdx="0" presStyleCnt="4"/>
      <dgm:spPr/>
      <dgm:t>
        <a:bodyPr/>
        <a:lstStyle/>
        <a:p>
          <a:endParaRPr lang="es-AR"/>
        </a:p>
      </dgm:t>
    </dgm:pt>
    <dgm:pt modelId="{42E7158A-DE08-427A-BF53-B7263BDAE5EE}" type="pres">
      <dgm:prSet presAssocID="{BBC53B51-6788-4B1F-8003-23BF5A950FF8}" presName="node" presStyleLbl="node1" presStyleIdx="1" presStyleCnt="5">
        <dgm:presLayoutVars>
          <dgm:bulletEnabled val="1"/>
        </dgm:presLayoutVars>
      </dgm:prSet>
      <dgm:spPr/>
      <dgm:t>
        <a:bodyPr/>
        <a:lstStyle/>
        <a:p>
          <a:endParaRPr lang="es-AR"/>
        </a:p>
      </dgm:t>
    </dgm:pt>
    <dgm:pt modelId="{3BE8CF0C-9076-40B5-BCF0-67A6F95C4180}" type="pres">
      <dgm:prSet presAssocID="{65ECF22A-4F0F-4064-97D3-5A6745E82D1D}" presName="sibTrans" presStyleLbl="sibTrans2D1" presStyleIdx="1" presStyleCnt="4"/>
      <dgm:spPr/>
      <dgm:t>
        <a:bodyPr/>
        <a:lstStyle/>
        <a:p>
          <a:endParaRPr lang="es-AR"/>
        </a:p>
      </dgm:t>
    </dgm:pt>
    <dgm:pt modelId="{1D3F31D2-7437-47CA-8F64-A16847EFF055}" type="pres">
      <dgm:prSet presAssocID="{65ECF22A-4F0F-4064-97D3-5A6745E82D1D}" presName="connectorText" presStyleLbl="sibTrans2D1" presStyleIdx="1" presStyleCnt="4"/>
      <dgm:spPr/>
      <dgm:t>
        <a:bodyPr/>
        <a:lstStyle/>
        <a:p>
          <a:endParaRPr lang="es-AR"/>
        </a:p>
      </dgm:t>
    </dgm:pt>
    <dgm:pt modelId="{9E3F826B-22DB-4C25-B3AD-FFE0E4199F14}" type="pres">
      <dgm:prSet presAssocID="{8A1732CE-1E84-418C-A087-9F74C9E8A843}" presName="node" presStyleLbl="node1" presStyleIdx="2" presStyleCnt="5">
        <dgm:presLayoutVars>
          <dgm:bulletEnabled val="1"/>
        </dgm:presLayoutVars>
      </dgm:prSet>
      <dgm:spPr/>
      <dgm:t>
        <a:bodyPr/>
        <a:lstStyle/>
        <a:p>
          <a:endParaRPr lang="es-AR"/>
        </a:p>
      </dgm:t>
    </dgm:pt>
    <dgm:pt modelId="{7D6A03FE-99F5-4DDB-B316-54CAC5F291EC}" type="pres">
      <dgm:prSet presAssocID="{F5F7C912-59C7-4E41-9AB8-049D209A15AD}" presName="sibTrans" presStyleLbl="sibTrans2D1" presStyleIdx="2" presStyleCnt="4"/>
      <dgm:spPr/>
      <dgm:t>
        <a:bodyPr/>
        <a:lstStyle/>
        <a:p>
          <a:endParaRPr lang="es-AR"/>
        </a:p>
      </dgm:t>
    </dgm:pt>
    <dgm:pt modelId="{112E622F-27AE-4451-8CA6-D4041EBA992F}" type="pres">
      <dgm:prSet presAssocID="{F5F7C912-59C7-4E41-9AB8-049D209A15AD}" presName="connectorText" presStyleLbl="sibTrans2D1" presStyleIdx="2" presStyleCnt="4"/>
      <dgm:spPr/>
      <dgm:t>
        <a:bodyPr/>
        <a:lstStyle/>
        <a:p>
          <a:endParaRPr lang="es-AR"/>
        </a:p>
      </dgm:t>
    </dgm:pt>
    <dgm:pt modelId="{FADBFC8C-787A-4794-ACB3-547B37993FD4}" type="pres">
      <dgm:prSet presAssocID="{626534A7-2EE7-4204-BBB3-0C772A20121A}" presName="node" presStyleLbl="node1" presStyleIdx="3" presStyleCnt="5">
        <dgm:presLayoutVars>
          <dgm:bulletEnabled val="1"/>
        </dgm:presLayoutVars>
      </dgm:prSet>
      <dgm:spPr/>
      <dgm:t>
        <a:bodyPr/>
        <a:lstStyle/>
        <a:p>
          <a:endParaRPr lang="es-AR"/>
        </a:p>
      </dgm:t>
    </dgm:pt>
    <dgm:pt modelId="{52A60F5E-D0A2-4A7A-8F85-7F7BB762F683}" type="pres">
      <dgm:prSet presAssocID="{6B19C443-E74A-4CA1-97F2-2798A374C536}" presName="sibTrans" presStyleLbl="sibTrans2D1" presStyleIdx="3" presStyleCnt="4"/>
      <dgm:spPr/>
      <dgm:t>
        <a:bodyPr/>
        <a:lstStyle/>
        <a:p>
          <a:endParaRPr lang="es-AR"/>
        </a:p>
      </dgm:t>
    </dgm:pt>
    <dgm:pt modelId="{BC9224D4-72AE-462E-8859-2DF08A9B2442}" type="pres">
      <dgm:prSet presAssocID="{6B19C443-E74A-4CA1-97F2-2798A374C536}" presName="connectorText" presStyleLbl="sibTrans2D1" presStyleIdx="3" presStyleCnt="4"/>
      <dgm:spPr/>
      <dgm:t>
        <a:bodyPr/>
        <a:lstStyle/>
        <a:p>
          <a:endParaRPr lang="es-AR"/>
        </a:p>
      </dgm:t>
    </dgm:pt>
    <dgm:pt modelId="{112DBE5E-4155-482E-A39D-4136531F403E}" type="pres">
      <dgm:prSet presAssocID="{A18343F7-75DE-403E-806A-54B71500444D}" presName="node" presStyleLbl="node1" presStyleIdx="4" presStyleCnt="5">
        <dgm:presLayoutVars>
          <dgm:bulletEnabled val="1"/>
        </dgm:presLayoutVars>
      </dgm:prSet>
      <dgm:spPr/>
      <dgm:t>
        <a:bodyPr/>
        <a:lstStyle/>
        <a:p>
          <a:endParaRPr lang="es-AR"/>
        </a:p>
      </dgm:t>
    </dgm:pt>
  </dgm:ptLst>
  <dgm:cxnLst>
    <dgm:cxn modelId="{B07D22AC-89CB-4F48-9B8E-8DDA7BCD7BA3}" srcId="{85E9AF06-F5D7-471F-A57A-786CEF641547}" destId="{8A1732CE-1E84-418C-A087-9F74C9E8A843}" srcOrd="2" destOrd="0" parTransId="{0D37A580-E44B-4FDC-8D20-E9CA9DF630EA}" sibTransId="{F5F7C912-59C7-4E41-9AB8-049D209A15AD}"/>
    <dgm:cxn modelId="{6ADC2E76-15AE-408C-971D-A920B8E37EFA}" type="presOf" srcId="{6B19C443-E74A-4CA1-97F2-2798A374C536}" destId="{52A60F5E-D0A2-4A7A-8F85-7F7BB762F683}" srcOrd="0" destOrd="0" presId="urn:microsoft.com/office/officeart/2005/8/layout/process1"/>
    <dgm:cxn modelId="{9B40CBF6-14D9-43FE-BC7C-25425B7FAEF5}" type="presOf" srcId="{F5F7C912-59C7-4E41-9AB8-049D209A15AD}" destId="{112E622F-27AE-4451-8CA6-D4041EBA992F}" srcOrd="1" destOrd="0" presId="urn:microsoft.com/office/officeart/2005/8/layout/process1"/>
    <dgm:cxn modelId="{14526597-2812-4658-B943-D5B07CF45659}" type="presOf" srcId="{A18343F7-75DE-403E-806A-54B71500444D}" destId="{112DBE5E-4155-482E-A39D-4136531F403E}" srcOrd="0" destOrd="0" presId="urn:microsoft.com/office/officeart/2005/8/layout/process1"/>
    <dgm:cxn modelId="{3CC01D0F-4BFA-4C36-9AB9-876484844F9D}" srcId="{85E9AF06-F5D7-471F-A57A-786CEF641547}" destId="{626534A7-2EE7-4204-BBB3-0C772A20121A}" srcOrd="3" destOrd="0" parTransId="{06E6B0D0-FFE1-4939-96C9-C664A8B8174E}" sibTransId="{6B19C443-E74A-4CA1-97F2-2798A374C536}"/>
    <dgm:cxn modelId="{15E69238-FC27-4A6B-A42C-3FE2C1214FC3}" type="presOf" srcId="{6B19C443-E74A-4CA1-97F2-2798A374C536}" destId="{BC9224D4-72AE-462E-8859-2DF08A9B2442}" srcOrd="1" destOrd="0" presId="urn:microsoft.com/office/officeart/2005/8/layout/process1"/>
    <dgm:cxn modelId="{2DFD83C0-83E8-4826-A831-E33948FE1148}" type="presOf" srcId="{27176760-E3BB-4EB0-B0F2-882A77EA5D39}" destId="{C666858F-A6CE-442C-89EB-3752691898E9}" srcOrd="0" destOrd="0" presId="urn:microsoft.com/office/officeart/2005/8/layout/process1"/>
    <dgm:cxn modelId="{65B8EA30-3EE8-4011-AF26-A37EA3F1DA29}" srcId="{85E9AF06-F5D7-471F-A57A-786CEF641547}" destId="{E3F9A69C-E20C-4DD3-A658-51D423987122}" srcOrd="0" destOrd="0" parTransId="{8A720298-8BB0-4062-9AB9-3230539ABF93}" sibTransId="{27176760-E3BB-4EB0-B0F2-882A77EA5D39}"/>
    <dgm:cxn modelId="{C7F561E8-46D1-48EA-B3CA-787F88EED876}" type="presOf" srcId="{65ECF22A-4F0F-4064-97D3-5A6745E82D1D}" destId="{3BE8CF0C-9076-40B5-BCF0-67A6F95C4180}" srcOrd="0" destOrd="0" presId="urn:microsoft.com/office/officeart/2005/8/layout/process1"/>
    <dgm:cxn modelId="{E97AC2EF-5986-4CCD-AF52-901C8DBB22E0}" type="presOf" srcId="{E3F9A69C-E20C-4DD3-A658-51D423987122}" destId="{C8519CA4-AFA4-4C21-9BA1-196A4470E02C}" srcOrd="0" destOrd="0" presId="urn:microsoft.com/office/officeart/2005/8/layout/process1"/>
    <dgm:cxn modelId="{C4DFB69F-4457-4EE9-AE71-A792A804DD2F}" type="presOf" srcId="{BBC53B51-6788-4B1F-8003-23BF5A950FF8}" destId="{42E7158A-DE08-427A-BF53-B7263BDAE5EE}" srcOrd="0" destOrd="0" presId="urn:microsoft.com/office/officeart/2005/8/layout/process1"/>
    <dgm:cxn modelId="{830550C6-4466-4ED5-8508-C6A8B4846634}" type="presOf" srcId="{27176760-E3BB-4EB0-B0F2-882A77EA5D39}" destId="{EA67A37E-313B-4943-BF5C-057A70D8F6B8}" srcOrd="1" destOrd="0" presId="urn:microsoft.com/office/officeart/2005/8/layout/process1"/>
    <dgm:cxn modelId="{E8539322-4FC1-49AA-92DD-FCF75846F478}" type="presOf" srcId="{85E9AF06-F5D7-471F-A57A-786CEF641547}" destId="{3E1E4CD3-1A8E-473F-8D44-F8EACB339BDE}" srcOrd="0" destOrd="0" presId="urn:microsoft.com/office/officeart/2005/8/layout/process1"/>
    <dgm:cxn modelId="{C540B703-8CF6-4F69-A5A7-DF4F2EC7253F}" type="presOf" srcId="{F5F7C912-59C7-4E41-9AB8-049D209A15AD}" destId="{7D6A03FE-99F5-4DDB-B316-54CAC5F291EC}" srcOrd="0" destOrd="0" presId="urn:microsoft.com/office/officeart/2005/8/layout/process1"/>
    <dgm:cxn modelId="{A2C89495-AB8F-42FF-A9D5-6185894506A9}" type="presOf" srcId="{65ECF22A-4F0F-4064-97D3-5A6745E82D1D}" destId="{1D3F31D2-7437-47CA-8F64-A16847EFF055}" srcOrd="1" destOrd="0" presId="urn:microsoft.com/office/officeart/2005/8/layout/process1"/>
    <dgm:cxn modelId="{7611EA87-B107-4CA3-AD47-94995FDD9FEB}" type="presOf" srcId="{626534A7-2EE7-4204-BBB3-0C772A20121A}" destId="{FADBFC8C-787A-4794-ACB3-547B37993FD4}" srcOrd="0" destOrd="0" presId="urn:microsoft.com/office/officeart/2005/8/layout/process1"/>
    <dgm:cxn modelId="{BD0440C4-7E53-44AB-BB5A-A5B2AB98FF6A}" srcId="{85E9AF06-F5D7-471F-A57A-786CEF641547}" destId="{BBC53B51-6788-4B1F-8003-23BF5A950FF8}" srcOrd="1" destOrd="0" parTransId="{446BE273-D534-4FB3-8BFA-40DC7D7483A8}" sibTransId="{65ECF22A-4F0F-4064-97D3-5A6745E82D1D}"/>
    <dgm:cxn modelId="{59EA6A1A-D4D6-49CC-8126-8CC070831AF9}" type="presOf" srcId="{8A1732CE-1E84-418C-A087-9F74C9E8A843}" destId="{9E3F826B-22DB-4C25-B3AD-FFE0E4199F14}" srcOrd="0" destOrd="0" presId="urn:microsoft.com/office/officeart/2005/8/layout/process1"/>
    <dgm:cxn modelId="{A32B8DD0-9D66-4C39-BC11-C0C6460448EB}" srcId="{85E9AF06-F5D7-471F-A57A-786CEF641547}" destId="{A18343F7-75DE-403E-806A-54B71500444D}" srcOrd="4" destOrd="0" parTransId="{D4FE4AE1-D048-46DD-80A4-B1524B9118C7}" sibTransId="{A5776548-5CCA-43D1-845F-68FF78E18F76}"/>
    <dgm:cxn modelId="{3FC4639E-0214-4A89-ACC7-C9410C291B5B}" type="presParOf" srcId="{3E1E4CD3-1A8E-473F-8D44-F8EACB339BDE}" destId="{C8519CA4-AFA4-4C21-9BA1-196A4470E02C}" srcOrd="0" destOrd="0" presId="urn:microsoft.com/office/officeart/2005/8/layout/process1"/>
    <dgm:cxn modelId="{90457B66-3C7E-4D9C-A8A1-7533C5FFE908}" type="presParOf" srcId="{3E1E4CD3-1A8E-473F-8D44-F8EACB339BDE}" destId="{C666858F-A6CE-442C-89EB-3752691898E9}" srcOrd="1" destOrd="0" presId="urn:microsoft.com/office/officeart/2005/8/layout/process1"/>
    <dgm:cxn modelId="{35E63DAB-E252-4CA1-B8E1-6BA3A2B2FDB7}" type="presParOf" srcId="{C666858F-A6CE-442C-89EB-3752691898E9}" destId="{EA67A37E-313B-4943-BF5C-057A70D8F6B8}" srcOrd="0" destOrd="0" presId="urn:microsoft.com/office/officeart/2005/8/layout/process1"/>
    <dgm:cxn modelId="{E0624612-E3D0-4CD5-A0C7-D162B8C52487}" type="presParOf" srcId="{3E1E4CD3-1A8E-473F-8D44-F8EACB339BDE}" destId="{42E7158A-DE08-427A-BF53-B7263BDAE5EE}" srcOrd="2" destOrd="0" presId="urn:microsoft.com/office/officeart/2005/8/layout/process1"/>
    <dgm:cxn modelId="{140F0FC5-E36C-45C7-92D2-091D792679D1}" type="presParOf" srcId="{3E1E4CD3-1A8E-473F-8D44-F8EACB339BDE}" destId="{3BE8CF0C-9076-40B5-BCF0-67A6F95C4180}" srcOrd="3" destOrd="0" presId="urn:microsoft.com/office/officeart/2005/8/layout/process1"/>
    <dgm:cxn modelId="{AAA4A4B8-1E09-4076-95BE-B39B88FB9138}" type="presParOf" srcId="{3BE8CF0C-9076-40B5-BCF0-67A6F95C4180}" destId="{1D3F31D2-7437-47CA-8F64-A16847EFF055}" srcOrd="0" destOrd="0" presId="urn:microsoft.com/office/officeart/2005/8/layout/process1"/>
    <dgm:cxn modelId="{0087E072-315E-41A9-8408-F3BB22C17792}" type="presParOf" srcId="{3E1E4CD3-1A8E-473F-8D44-F8EACB339BDE}" destId="{9E3F826B-22DB-4C25-B3AD-FFE0E4199F14}" srcOrd="4" destOrd="0" presId="urn:microsoft.com/office/officeart/2005/8/layout/process1"/>
    <dgm:cxn modelId="{CC83BCB6-D406-49EF-8169-E1501FB54701}" type="presParOf" srcId="{3E1E4CD3-1A8E-473F-8D44-F8EACB339BDE}" destId="{7D6A03FE-99F5-4DDB-B316-54CAC5F291EC}" srcOrd="5" destOrd="0" presId="urn:microsoft.com/office/officeart/2005/8/layout/process1"/>
    <dgm:cxn modelId="{FDACA815-E1E6-4B1A-91FE-CFAE35CE3961}" type="presParOf" srcId="{7D6A03FE-99F5-4DDB-B316-54CAC5F291EC}" destId="{112E622F-27AE-4451-8CA6-D4041EBA992F}" srcOrd="0" destOrd="0" presId="urn:microsoft.com/office/officeart/2005/8/layout/process1"/>
    <dgm:cxn modelId="{1DB8E956-2256-418D-9D92-80406A022C39}" type="presParOf" srcId="{3E1E4CD3-1A8E-473F-8D44-F8EACB339BDE}" destId="{FADBFC8C-787A-4794-ACB3-547B37993FD4}" srcOrd="6" destOrd="0" presId="urn:microsoft.com/office/officeart/2005/8/layout/process1"/>
    <dgm:cxn modelId="{A89B4AB7-36D4-4267-8081-8D6547131A5B}" type="presParOf" srcId="{3E1E4CD3-1A8E-473F-8D44-F8EACB339BDE}" destId="{52A60F5E-D0A2-4A7A-8F85-7F7BB762F683}" srcOrd="7" destOrd="0" presId="urn:microsoft.com/office/officeart/2005/8/layout/process1"/>
    <dgm:cxn modelId="{8FA00AC1-EDE8-4CC6-8751-BBDCA6241B65}" type="presParOf" srcId="{52A60F5E-D0A2-4A7A-8F85-7F7BB762F683}" destId="{BC9224D4-72AE-462E-8859-2DF08A9B2442}" srcOrd="0" destOrd="0" presId="urn:microsoft.com/office/officeart/2005/8/layout/process1"/>
    <dgm:cxn modelId="{E51BC2E1-22E7-4E45-85A4-106CFEE33C9F}" type="presParOf" srcId="{3E1E4CD3-1A8E-473F-8D44-F8EACB339BDE}" destId="{112DBE5E-4155-482E-A39D-4136531F403E}" srcOrd="8" destOrd="0" presId="urn:microsoft.com/office/officeart/2005/8/layout/process1"/>
  </dgm:cxnLst>
  <dgm:bg/>
  <dgm:whole/>
</dgm:dataModel>
</file>

<file path=ppt/diagrams/data6.xml><?xml version="1.0" encoding="utf-8"?>
<dgm:dataModel xmlns:dgm="http://schemas.openxmlformats.org/drawingml/2006/diagram" xmlns:a="http://schemas.openxmlformats.org/drawingml/2006/main">
  <dgm:ptLst>
    <dgm:pt modelId="{E071E6ED-CAB7-4221-BD86-23B396814E49}" type="doc">
      <dgm:prSet loTypeId="urn:microsoft.com/office/officeart/2005/8/layout/lProcess2" loCatId="relationship" qsTypeId="urn:microsoft.com/office/officeart/2005/8/quickstyle/simple1" qsCatId="simple" csTypeId="urn:microsoft.com/office/officeart/2005/8/colors/accent2_2" csCatId="accent2" phldr="1"/>
      <dgm:spPr/>
      <dgm:t>
        <a:bodyPr/>
        <a:lstStyle/>
        <a:p>
          <a:endParaRPr lang="es-AR"/>
        </a:p>
      </dgm:t>
    </dgm:pt>
    <dgm:pt modelId="{9AAD0747-7B97-44C9-A091-A2889400A133}">
      <dgm:prSet phldrT="[Texto]"/>
      <dgm:spPr/>
      <dgm:t>
        <a:bodyPr/>
        <a:lstStyle/>
        <a:p>
          <a:r>
            <a:rPr lang="es-AR" b="1" dirty="0" smtClean="0"/>
            <a:t>P1:Gestión con el personal</a:t>
          </a:r>
          <a:endParaRPr lang="es-AR" b="1" dirty="0"/>
        </a:p>
      </dgm:t>
    </dgm:pt>
    <dgm:pt modelId="{1A865407-BB7A-4868-B8A6-A994BBEFB9DA}" type="parTrans" cxnId="{D7478F36-C641-429D-83BB-8AE5D02CEC98}">
      <dgm:prSet/>
      <dgm:spPr/>
      <dgm:t>
        <a:bodyPr/>
        <a:lstStyle/>
        <a:p>
          <a:endParaRPr lang="es-AR"/>
        </a:p>
      </dgm:t>
    </dgm:pt>
    <dgm:pt modelId="{A6AF25D0-1AC1-4BC9-B0CB-C33C2CE2F0F6}" type="sibTrans" cxnId="{D7478F36-C641-429D-83BB-8AE5D02CEC98}">
      <dgm:prSet/>
      <dgm:spPr/>
      <dgm:t>
        <a:bodyPr/>
        <a:lstStyle/>
        <a:p>
          <a:endParaRPr lang="es-AR"/>
        </a:p>
      </dgm:t>
    </dgm:pt>
    <dgm:pt modelId="{0A5CABE2-0D31-4284-9C6F-ABD31FAAEA55}">
      <dgm:prSet phldrT="[Texto]" custT="1"/>
      <dgm:spPr/>
      <dgm:t>
        <a:bodyPr/>
        <a:lstStyle/>
        <a:p>
          <a:r>
            <a:rPr lang="es-AR" sz="1000" dirty="0" smtClean="0"/>
            <a:t>Identificación de técnicas de comunicación interna</a:t>
          </a:r>
          <a:endParaRPr lang="es-AR" sz="1000" dirty="0"/>
        </a:p>
      </dgm:t>
    </dgm:pt>
    <dgm:pt modelId="{9C32A0EF-C4B9-41E9-9BD5-34D44CC91787}" type="parTrans" cxnId="{6A94C74E-C2EF-42FE-BB57-A4284681CFFA}">
      <dgm:prSet/>
      <dgm:spPr/>
      <dgm:t>
        <a:bodyPr/>
        <a:lstStyle/>
        <a:p>
          <a:endParaRPr lang="es-AR"/>
        </a:p>
      </dgm:t>
    </dgm:pt>
    <dgm:pt modelId="{C0DC55F6-C33F-4B88-96C0-429543CB10A1}" type="sibTrans" cxnId="{6A94C74E-C2EF-42FE-BB57-A4284681CFFA}">
      <dgm:prSet/>
      <dgm:spPr/>
      <dgm:t>
        <a:bodyPr/>
        <a:lstStyle/>
        <a:p>
          <a:endParaRPr lang="es-AR"/>
        </a:p>
      </dgm:t>
    </dgm:pt>
    <dgm:pt modelId="{8BBD07A7-13F2-4F52-91A9-D8B38DE3330F}">
      <dgm:prSet phldrT="[Texto]" custT="1"/>
      <dgm:spPr/>
      <dgm:t>
        <a:bodyPr/>
        <a:lstStyle/>
        <a:p>
          <a:r>
            <a:rPr lang="es-AR" sz="1000" dirty="0" smtClean="0"/>
            <a:t>Planificación y desarrollo del evento con el personal</a:t>
          </a:r>
          <a:endParaRPr lang="es-AR" sz="1000" dirty="0"/>
        </a:p>
      </dgm:t>
    </dgm:pt>
    <dgm:pt modelId="{3E1B89DC-5164-4C26-AADE-8C2AAF009467}" type="parTrans" cxnId="{AAE74904-0F2E-40C9-BB63-4ACB9DA21B46}">
      <dgm:prSet/>
      <dgm:spPr/>
      <dgm:t>
        <a:bodyPr/>
        <a:lstStyle/>
        <a:p>
          <a:endParaRPr lang="es-AR"/>
        </a:p>
      </dgm:t>
    </dgm:pt>
    <dgm:pt modelId="{9948CC04-8009-41E0-8058-CE16D4930D75}" type="sibTrans" cxnId="{AAE74904-0F2E-40C9-BB63-4ACB9DA21B46}">
      <dgm:prSet/>
      <dgm:spPr/>
      <dgm:t>
        <a:bodyPr/>
        <a:lstStyle/>
        <a:p>
          <a:endParaRPr lang="es-AR"/>
        </a:p>
      </dgm:t>
    </dgm:pt>
    <dgm:pt modelId="{E2E5A7A3-534A-4DF1-A01C-16A925AC74FC}">
      <dgm:prSet phldrT="[Texto]"/>
      <dgm:spPr/>
      <dgm:t>
        <a:bodyPr/>
        <a:lstStyle/>
        <a:p>
          <a:r>
            <a:rPr lang="es-AR" b="1" dirty="0" smtClean="0"/>
            <a:t>P2: Club de empresas</a:t>
          </a:r>
          <a:endParaRPr lang="es-AR" b="1" dirty="0"/>
        </a:p>
      </dgm:t>
    </dgm:pt>
    <dgm:pt modelId="{CABC21F9-6053-464E-BD52-D8A048710B28}" type="parTrans" cxnId="{CE4C1F62-264B-4407-A3D0-5475E9D55C97}">
      <dgm:prSet/>
      <dgm:spPr/>
      <dgm:t>
        <a:bodyPr/>
        <a:lstStyle/>
        <a:p>
          <a:endParaRPr lang="es-AR"/>
        </a:p>
      </dgm:t>
    </dgm:pt>
    <dgm:pt modelId="{E9DC6632-836B-4EFF-BF06-24A68AE73CC9}" type="sibTrans" cxnId="{CE4C1F62-264B-4407-A3D0-5475E9D55C97}">
      <dgm:prSet/>
      <dgm:spPr/>
      <dgm:t>
        <a:bodyPr/>
        <a:lstStyle/>
        <a:p>
          <a:endParaRPr lang="es-AR"/>
        </a:p>
      </dgm:t>
    </dgm:pt>
    <dgm:pt modelId="{D3C727FC-F78B-49E7-A62A-E12D5F298695}">
      <dgm:prSet phldrT="[Texto]" custT="1"/>
      <dgm:spPr/>
      <dgm:t>
        <a:bodyPr/>
        <a:lstStyle/>
        <a:p>
          <a:r>
            <a:rPr lang="es-AR" sz="1000" dirty="0" smtClean="0"/>
            <a:t>Proyecto y constitución de El Club de Empresas</a:t>
          </a:r>
          <a:endParaRPr lang="es-AR" sz="1000" dirty="0"/>
        </a:p>
      </dgm:t>
    </dgm:pt>
    <dgm:pt modelId="{CEBA0DE3-7995-4A89-B10C-27EDE99CAE2B}" type="parTrans" cxnId="{5F407B05-8DE1-44FB-A54E-971A52639718}">
      <dgm:prSet/>
      <dgm:spPr/>
      <dgm:t>
        <a:bodyPr/>
        <a:lstStyle/>
        <a:p>
          <a:endParaRPr lang="es-AR"/>
        </a:p>
      </dgm:t>
    </dgm:pt>
    <dgm:pt modelId="{79E8BFE1-B1FF-463A-A486-F125849E6B88}" type="sibTrans" cxnId="{5F407B05-8DE1-44FB-A54E-971A52639718}">
      <dgm:prSet/>
      <dgm:spPr/>
      <dgm:t>
        <a:bodyPr/>
        <a:lstStyle/>
        <a:p>
          <a:endParaRPr lang="es-AR"/>
        </a:p>
      </dgm:t>
    </dgm:pt>
    <dgm:pt modelId="{944EEFBC-0D9E-4F6D-BA4B-AE3168DA88FE}">
      <dgm:prSet phldrT="[Texto]" custT="1"/>
      <dgm:spPr/>
      <dgm:t>
        <a:bodyPr/>
        <a:lstStyle/>
        <a:p>
          <a:r>
            <a:rPr lang="es-AR" sz="1000" dirty="0" smtClean="0"/>
            <a:t>Planificación y ejecución del evento de lanzamiento de El Club de Empresas</a:t>
          </a:r>
          <a:endParaRPr lang="es-AR" sz="1000" dirty="0"/>
        </a:p>
      </dgm:t>
    </dgm:pt>
    <dgm:pt modelId="{0C27F8F3-C95D-4D21-8FE6-11E823C5B2EC}" type="parTrans" cxnId="{D0EBB6C9-647C-4CB3-87E6-3EB341C4DFFF}">
      <dgm:prSet/>
      <dgm:spPr/>
      <dgm:t>
        <a:bodyPr/>
        <a:lstStyle/>
        <a:p>
          <a:endParaRPr lang="es-AR"/>
        </a:p>
      </dgm:t>
    </dgm:pt>
    <dgm:pt modelId="{03BD8D5D-BD92-449E-92F0-6AAF3AF9C840}" type="sibTrans" cxnId="{D0EBB6C9-647C-4CB3-87E6-3EB341C4DFFF}">
      <dgm:prSet/>
      <dgm:spPr/>
      <dgm:t>
        <a:bodyPr/>
        <a:lstStyle/>
        <a:p>
          <a:endParaRPr lang="es-AR"/>
        </a:p>
      </dgm:t>
    </dgm:pt>
    <dgm:pt modelId="{E62130F6-6811-42A7-A6A7-4FFCFDE7130D}">
      <dgm:prSet phldrT="[Texto]"/>
      <dgm:spPr/>
      <dgm:t>
        <a:bodyPr/>
        <a:lstStyle/>
        <a:p>
          <a:r>
            <a:rPr lang="es-AR" b="1" dirty="0" smtClean="0"/>
            <a:t>P3: Asuntos Públicos y Corporativos</a:t>
          </a:r>
          <a:endParaRPr lang="es-AR" b="1" dirty="0"/>
        </a:p>
      </dgm:t>
    </dgm:pt>
    <dgm:pt modelId="{68CCCC07-1881-4169-B02D-550DD9BDFFD1}" type="parTrans" cxnId="{03418923-F180-4286-8706-A87F9567F1B2}">
      <dgm:prSet/>
      <dgm:spPr/>
      <dgm:t>
        <a:bodyPr/>
        <a:lstStyle/>
        <a:p>
          <a:endParaRPr lang="es-AR"/>
        </a:p>
      </dgm:t>
    </dgm:pt>
    <dgm:pt modelId="{E51DD5A8-13CD-453A-B117-57F1AF5A28AF}" type="sibTrans" cxnId="{03418923-F180-4286-8706-A87F9567F1B2}">
      <dgm:prSet/>
      <dgm:spPr/>
      <dgm:t>
        <a:bodyPr/>
        <a:lstStyle/>
        <a:p>
          <a:endParaRPr lang="es-AR"/>
        </a:p>
      </dgm:t>
    </dgm:pt>
    <dgm:pt modelId="{F22C4A26-AE2E-4569-AD31-7CB4A96A3F56}">
      <dgm:prSet phldrT="[Texto]" custT="1"/>
      <dgm:spPr/>
      <dgm:t>
        <a:bodyPr/>
        <a:lstStyle/>
        <a:p>
          <a:r>
            <a:rPr lang="es-AR" sz="1000" dirty="0" smtClean="0"/>
            <a:t>Generar una red de vinculación entre el sector público y sector privado</a:t>
          </a:r>
          <a:endParaRPr lang="es-AR" sz="1000" dirty="0"/>
        </a:p>
      </dgm:t>
    </dgm:pt>
    <dgm:pt modelId="{4A002411-116F-484D-91F1-2B09C89BDA3F}" type="parTrans" cxnId="{8A6B36DF-4F21-473C-A54F-C1F0F86AFDDE}">
      <dgm:prSet/>
      <dgm:spPr/>
      <dgm:t>
        <a:bodyPr/>
        <a:lstStyle/>
        <a:p>
          <a:endParaRPr lang="es-AR"/>
        </a:p>
      </dgm:t>
    </dgm:pt>
    <dgm:pt modelId="{8F88161C-4228-4852-9ACE-C4805BBA0EE1}" type="sibTrans" cxnId="{8A6B36DF-4F21-473C-A54F-C1F0F86AFDDE}">
      <dgm:prSet/>
      <dgm:spPr/>
      <dgm:t>
        <a:bodyPr/>
        <a:lstStyle/>
        <a:p>
          <a:endParaRPr lang="es-AR"/>
        </a:p>
      </dgm:t>
    </dgm:pt>
    <dgm:pt modelId="{96D5A368-DF19-4293-ACC3-3569D781077B}">
      <dgm:prSet phldrT="[Texto]"/>
      <dgm:spPr/>
      <dgm:t>
        <a:bodyPr/>
        <a:lstStyle/>
        <a:p>
          <a:r>
            <a:rPr lang="es-AR" dirty="0" smtClean="0"/>
            <a:t>Planificación, coordinación y ejecución de la Conferencia de Prensa</a:t>
          </a:r>
          <a:endParaRPr lang="es-AR" dirty="0"/>
        </a:p>
      </dgm:t>
    </dgm:pt>
    <dgm:pt modelId="{7CCC3003-CF7D-4732-ACB2-337DC62649C0}" type="parTrans" cxnId="{45641346-00B2-479E-B29E-099F4C8F2BB7}">
      <dgm:prSet/>
      <dgm:spPr/>
      <dgm:t>
        <a:bodyPr/>
        <a:lstStyle/>
        <a:p>
          <a:endParaRPr lang="es-AR"/>
        </a:p>
      </dgm:t>
    </dgm:pt>
    <dgm:pt modelId="{98DF6E8F-0C8D-4791-9019-2D03DEE95F11}" type="sibTrans" cxnId="{45641346-00B2-479E-B29E-099F4C8F2BB7}">
      <dgm:prSet/>
      <dgm:spPr/>
      <dgm:t>
        <a:bodyPr/>
        <a:lstStyle/>
        <a:p>
          <a:endParaRPr lang="es-AR"/>
        </a:p>
      </dgm:t>
    </dgm:pt>
    <dgm:pt modelId="{5C4B5C3E-EB6B-4CCD-BECB-955ADBA00CD7}">
      <dgm:prSet custT="1"/>
      <dgm:spPr/>
      <dgm:t>
        <a:bodyPr/>
        <a:lstStyle/>
        <a:p>
          <a:r>
            <a:rPr lang="es-AR" sz="1000" dirty="0" smtClean="0"/>
            <a:t>Coordinación de acciones comunicacionales con el personal</a:t>
          </a:r>
        </a:p>
      </dgm:t>
    </dgm:pt>
    <dgm:pt modelId="{FC74435C-ACEA-444F-B6A3-C1D1B3E37751}" type="parTrans" cxnId="{A594958A-BC61-429C-A313-2E02559AF63D}">
      <dgm:prSet/>
      <dgm:spPr/>
      <dgm:t>
        <a:bodyPr/>
        <a:lstStyle/>
        <a:p>
          <a:endParaRPr lang="es-AR"/>
        </a:p>
      </dgm:t>
    </dgm:pt>
    <dgm:pt modelId="{1183C640-9E08-4211-85D7-7E82377929F7}" type="sibTrans" cxnId="{A594958A-BC61-429C-A313-2E02559AF63D}">
      <dgm:prSet/>
      <dgm:spPr/>
      <dgm:t>
        <a:bodyPr/>
        <a:lstStyle/>
        <a:p>
          <a:endParaRPr lang="es-AR"/>
        </a:p>
      </dgm:t>
    </dgm:pt>
    <dgm:pt modelId="{4785EC1A-653B-4A27-BA1F-CE0AADA4038A}">
      <dgm:prSet custT="1"/>
      <dgm:spPr/>
      <dgm:t>
        <a:bodyPr/>
        <a:lstStyle/>
        <a:p>
          <a:r>
            <a:rPr lang="es-AR" sz="1000" dirty="0" smtClean="0"/>
            <a:t>Planificación y desarrollo del evento de exposición de resultados.</a:t>
          </a:r>
          <a:endParaRPr lang="es-AR" sz="1000" dirty="0"/>
        </a:p>
      </dgm:t>
    </dgm:pt>
    <dgm:pt modelId="{1FAA9464-CFD9-49A6-8295-0FBC581DAC99}" type="parTrans" cxnId="{D73F7731-7EEE-4C99-85C5-A3D9C7C4FE4C}">
      <dgm:prSet/>
      <dgm:spPr/>
      <dgm:t>
        <a:bodyPr/>
        <a:lstStyle/>
        <a:p>
          <a:endParaRPr lang="es-AR"/>
        </a:p>
      </dgm:t>
    </dgm:pt>
    <dgm:pt modelId="{FF08A698-5A7F-46DB-8284-2540CE9FE0D8}" type="sibTrans" cxnId="{D73F7731-7EEE-4C99-85C5-A3D9C7C4FE4C}">
      <dgm:prSet/>
      <dgm:spPr/>
      <dgm:t>
        <a:bodyPr/>
        <a:lstStyle/>
        <a:p>
          <a:endParaRPr lang="es-AR"/>
        </a:p>
      </dgm:t>
    </dgm:pt>
    <dgm:pt modelId="{4003DC0E-09D6-488C-AA68-95512C2389E1}">
      <dgm:prSet custT="1"/>
      <dgm:spPr/>
      <dgm:t>
        <a:bodyPr/>
        <a:lstStyle/>
        <a:p>
          <a:r>
            <a:rPr lang="es-AR" sz="1000" dirty="0" smtClean="0"/>
            <a:t>Definición de la dinámica y actividades de El Club de Empresas</a:t>
          </a:r>
          <a:endParaRPr lang="es-AR" sz="1000" dirty="0"/>
        </a:p>
      </dgm:t>
    </dgm:pt>
    <dgm:pt modelId="{AC3A07BF-858C-4294-846D-5DD8356A2383}" type="parTrans" cxnId="{A0E1E5F2-F1EE-4D2A-8790-257F440F8CE5}">
      <dgm:prSet/>
      <dgm:spPr/>
      <dgm:t>
        <a:bodyPr/>
        <a:lstStyle/>
        <a:p>
          <a:endParaRPr lang="es-AR"/>
        </a:p>
      </dgm:t>
    </dgm:pt>
    <dgm:pt modelId="{542E6106-CDE9-40C9-BC2B-5EEF7043BBA5}" type="sibTrans" cxnId="{A0E1E5F2-F1EE-4D2A-8790-257F440F8CE5}">
      <dgm:prSet/>
      <dgm:spPr/>
      <dgm:t>
        <a:bodyPr/>
        <a:lstStyle/>
        <a:p>
          <a:endParaRPr lang="es-AR"/>
        </a:p>
      </dgm:t>
    </dgm:pt>
    <dgm:pt modelId="{68AA3394-B970-482F-B51B-291BD56659A5}">
      <dgm:prSet/>
      <dgm:spPr/>
      <dgm:t>
        <a:bodyPr/>
        <a:lstStyle/>
        <a:p>
          <a:endParaRPr lang="es-AR"/>
        </a:p>
      </dgm:t>
    </dgm:pt>
    <dgm:pt modelId="{F1C58E40-8D87-4C4D-9280-4D6CE3C8E744}" type="parTrans" cxnId="{A71A9C64-7FB3-468B-B218-A259B0FA9C68}">
      <dgm:prSet/>
      <dgm:spPr/>
      <dgm:t>
        <a:bodyPr/>
        <a:lstStyle/>
        <a:p>
          <a:endParaRPr lang="es-AR"/>
        </a:p>
      </dgm:t>
    </dgm:pt>
    <dgm:pt modelId="{52A38F2D-5EF6-4607-A061-E40E340B1045}" type="sibTrans" cxnId="{A71A9C64-7FB3-468B-B218-A259B0FA9C68}">
      <dgm:prSet/>
      <dgm:spPr/>
      <dgm:t>
        <a:bodyPr/>
        <a:lstStyle/>
        <a:p>
          <a:endParaRPr lang="es-AR"/>
        </a:p>
      </dgm:t>
    </dgm:pt>
    <dgm:pt modelId="{EC481A1B-8175-48C5-8D2F-06569222FFC2}">
      <dgm:prSet custT="1"/>
      <dgm:spPr/>
      <dgm:t>
        <a:bodyPr/>
        <a:lstStyle/>
        <a:p>
          <a:r>
            <a:rPr lang="es-AR" sz="1000" dirty="0" smtClean="0"/>
            <a:t>Desarrollar líderes locales para la interacción con autoridades y organizaciones para resolver los distintos </a:t>
          </a:r>
          <a:r>
            <a:rPr lang="es-AR" sz="1000" dirty="0" err="1" smtClean="0"/>
            <a:t>issues</a:t>
          </a:r>
          <a:endParaRPr lang="es-AR" sz="1000" dirty="0" smtClean="0"/>
        </a:p>
      </dgm:t>
    </dgm:pt>
    <dgm:pt modelId="{A3FDBB60-8FE6-4607-AD56-9426B9556E85}" type="parTrans" cxnId="{5F58C249-E20F-4223-A13F-598BD1903BCF}">
      <dgm:prSet/>
      <dgm:spPr/>
      <dgm:t>
        <a:bodyPr/>
        <a:lstStyle/>
        <a:p>
          <a:endParaRPr lang="es-AR"/>
        </a:p>
      </dgm:t>
    </dgm:pt>
    <dgm:pt modelId="{692B6CC9-16B5-4B41-953F-87D3801AF8D3}" type="sibTrans" cxnId="{5F58C249-E20F-4223-A13F-598BD1903BCF}">
      <dgm:prSet/>
      <dgm:spPr/>
      <dgm:t>
        <a:bodyPr/>
        <a:lstStyle/>
        <a:p>
          <a:endParaRPr lang="es-AR"/>
        </a:p>
      </dgm:t>
    </dgm:pt>
    <dgm:pt modelId="{3A412984-3ADC-41F6-AC85-25C31B3B8FA3}">
      <dgm:prSet/>
      <dgm:spPr/>
      <dgm:t>
        <a:bodyPr/>
        <a:lstStyle/>
        <a:p>
          <a:r>
            <a:rPr lang="es-AR" b="1" dirty="0" smtClean="0"/>
            <a:t>P4: Mostrándonos</a:t>
          </a:r>
          <a:endParaRPr lang="es-AR" b="1" dirty="0"/>
        </a:p>
      </dgm:t>
    </dgm:pt>
    <dgm:pt modelId="{3EC3F29F-EB13-48CE-9287-CD70D79CF72E}" type="parTrans" cxnId="{DAE75BE2-882F-414C-9AE3-769ACDE8FA7F}">
      <dgm:prSet/>
      <dgm:spPr/>
      <dgm:t>
        <a:bodyPr/>
        <a:lstStyle/>
        <a:p>
          <a:endParaRPr lang="es-AR"/>
        </a:p>
      </dgm:t>
    </dgm:pt>
    <dgm:pt modelId="{16003F38-FC9D-4C94-8AD9-DCCE52A82C64}" type="sibTrans" cxnId="{DAE75BE2-882F-414C-9AE3-769ACDE8FA7F}">
      <dgm:prSet/>
      <dgm:spPr/>
      <dgm:t>
        <a:bodyPr/>
        <a:lstStyle/>
        <a:p>
          <a:endParaRPr lang="es-AR"/>
        </a:p>
      </dgm:t>
    </dgm:pt>
    <dgm:pt modelId="{8357DB40-5CE3-4370-A6FF-CB6381DF0581}">
      <dgm:prSet custT="1"/>
      <dgm:spPr/>
      <dgm:t>
        <a:bodyPr/>
        <a:lstStyle/>
        <a:p>
          <a:r>
            <a:rPr lang="es-AR" sz="1000" dirty="0" smtClean="0"/>
            <a:t>Planificación, coordinación y ejecución de la Conferencia de Prensa.</a:t>
          </a:r>
          <a:endParaRPr lang="es-AR" sz="1000" dirty="0"/>
        </a:p>
      </dgm:t>
    </dgm:pt>
    <dgm:pt modelId="{D34B9129-F167-4802-97D9-13B22AD6C7C7}" type="parTrans" cxnId="{46CE9C85-28D4-4FD9-A841-EEBD3B9E01C7}">
      <dgm:prSet/>
      <dgm:spPr/>
      <dgm:t>
        <a:bodyPr/>
        <a:lstStyle/>
        <a:p>
          <a:endParaRPr lang="es-AR"/>
        </a:p>
      </dgm:t>
    </dgm:pt>
    <dgm:pt modelId="{75AC5C59-D135-4E3B-BC82-4D32D1B84669}" type="sibTrans" cxnId="{46CE9C85-28D4-4FD9-A841-EEBD3B9E01C7}">
      <dgm:prSet/>
      <dgm:spPr/>
      <dgm:t>
        <a:bodyPr/>
        <a:lstStyle/>
        <a:p>
          <a:endParaRPr lang="es-AR"/>
        </a:p>
      </dgm:t>
    </dgm:pt>
    <dgm:pt modelId="{3FCA8087-51FA-4DD1-87FD-09F273561E1A}">
      <dgm:prSet custT="1"/>
      <dgm:spPr/>
      <dgm:t>
        <a:bodyPr/>
        <a:lstStyle/>
        <a:p>
          <a:r>
            <a:rPr lang="es-AR" sz="1000" dirty="0" smtClean="0"/>
            <a:t>Desarrollo de gacetillas de prensa.</a:t>
          </a:r>
          <a:endParaRPr lang="es-AR" sz="1000" dirty="0"/>
        </a:p>
      </dgm:t>
    </dgm:pt>
    <dgm:pt modelId="{32227608-1804-4415-AE0D-4A23A5F61CB2}" type="parTrans" cxnId="{5884288C-D588-4113-ADD1-413E595E698B}">
      <dgm:prSet/>
      <dgm:spPr/>
      <dgm:t>
        <a:bodyPr/>
        <a:lstStyle/>
        <a:p>
          <a:endParaRPr lang="es-AR"/>
        </a:p>
      </dgm:t>
    </dgm:pt>
    <dgm:pt modelId="{0F9C4064-22B6-4942-9346-E2C8040E0DA9}" type="sibTrans" cxnId="{5884288C-D588-4113-ADD1-413E595E698B}">
      <dgm:prSet/>
      <dgm:spPr/>
      <dgm:t>
        <a:bodyPr/>
        <a:lstStyle/>
        <a:p>
          <a:endParaRPr lang="es-AR"/>
        </a:p>
      </dgm:t>
    </dgm:pt>
    <dgm:pt modelId="{676929F2-D6DC-4BD8-B687-6C586DC9096A}">
      <dgm:prSet custT="1"/>
      <dgm:spPr/>
      <dgm:t>
        <a:bodyPr/>
        <a:lstStyle/>
        <a:p>
          <a:r>
            <a:rPr lang="es-AR" sz="1000" dirty="0" smtClean="0"/>
            <a:t>Desarrollo de soportes de comunicación externa.</a:t>
          </a:r>
        </a:p>
        <a:p>
          <a:endParaRPr lang="es-AR" sz="1000" dirty="0"/>
        </a:p>
      </dgm:t>
    </dgm:pt>
    <dgm:pt modelId="{FF1C56E6-4FAB-4671-B486-109A638B981C}" type="parTrans" cxnId="{5177E578-46A9-4C1F-9FCF-BA75D192D3B7}">
      <dgm:prSet/>
      <dgm:spPr/>
      <dgm:t>
        <a:bodyPr/>
        <a:lstStyle/>
        <a:p>
          <a:endParaRPr lang="es-AR"/>
        </a:p>
      </dgm:t>
    </dgm:pt>
    <dgm:pt modelId="{167832FD-0BDE-42A6-8415-7EB6DD186B2B}" type="sibTrans" cxnId="{5177E578-46A9-4C1F-9FCF-BA75D192D3B7}">
      <dgm:prSet/>
      <dgm:spPr/>
      <dgm:t>
        <a:bodyPr/>
        <a:lstStyle/>
        <a:p>
          <a:endParaRPr lang="es-AR"/>
        </a:p>
      </dgm:t>
    </dgm:pt>
    <dgm:pt modelId="{95F6BA89-404B-40C5-AA30-115702CA9264}" type="pres">
      <dgm:prSet presAssocID="{E071E6ED-CAB7-4221-BD86-23B396814E49}" presName="theList" presStyleCnt="0">
        <dgm:presLayoutVars>
          <dgm:dir/>
          <dgm:animLvl val="lvl"/>
          <dgm:resizeHandles val="exact"/>
        </dgm:presLayoutVars>
      </dgm:prSet>
      <dgm:spPr/>
      <dgm:t>
        <a:bodyPr/>
        <a:lstStyle/>
        <a:p>
          <a:endParaRPr lang="es-AR"/>
        </a:p>
      </dgm:t>
    </dgm:pt>
    <dgm:pt modelId="{41375FE4-CFAA-40F9-820B-D952E46C872A}" type="pres">
      <dgm:prSet presAssocID="{9AAD0747-7B97-44C9-A091-A2889400A133}" presName="compNode" presStyleCnt="0"/>
      <dgm:spPr/>
    </dgm:pt>
    <dgm:pt modelId="{4CF7113E-2BE2-4E1A-AE65-E996CA45757A}" type="pres">
      <dgm:prSet presAssocID="{9AAD0747-7B97-44C9-A091-A2889400A133}" presName="aNode" presStyleLbl="bgShp" presStyleIdx="0" presStyleCnt="4" custLinFactNeighborX="-41886" custLinFactNeighborY="41211"/>
      <dgm:spPr/>
      <dgm:t>
        <a:bodyPr/>
        <a:lstStyle/>
        <a:p>
          <a:endParaRPr lang="es-AR"/>
        </a:p>
      </dgm:t>
    </dgm:pt>
    <dgm:pt modelId="{D8C32747-9184-468A-9E9C-59F0B4FF9F00}" type="pres">
      <dgm:prSet presAssocID="{9AAD0747-7B97-44C9-A091-A2889400A133}" presName="textNode" presStyleLbl="bgShp" presStyleIdx="0" presStyleCnt="4"/>
      <dgm:spPr/>
      <dgm:t>
        <a:bodyPr/>
        <a:lstStyle/>
        <a:p>
          <a:endParaRPr lang="es-AR"/>
        </a:p>
      </dgm:t>
    </dgm:pt>
    <dgm:pt modelId="{44F5DE48-838B-4EED-92C8-EAF946771281}" type="pres">
      <dgm:prSet presAssocID="{9AAD0747-7B97-44C9-A091-A2889400A133}" presName="compChildNode" presStyleCnt="0"/>
      <dgm:spPr/>
    </dgm:pt>
    <dgm:pt modelId="{47E075BA-2FED-42ED-BC01-065ABAE711C2}" type="pres">
      <dgm:prSet presAssocID="{9AAD0747-7B97-44C9-A091-A2889400A133}" presName="theInnerList" presStyleCnt="0"/>
      <dgm:spPr/>
    </dgm:pt>
    <dgm:pt modelId="{7A398D21-8074-4AD6-AF58-04B02D7EBF7E}" type="pres">
      <dgm:prSet presAssocID="{0A5CABE2-0D31-4284-9C6F-ABD31FAAEA55}" presName="childNode" presStyleLbl="node1" presStyleIdx="0" presStyleCnt="14" custScaleY="2000000">
        <dgm:presLayoutVars>
          <dgm:bulletEnabled val="1"/>
        </dgm:presLayoutVars>
      </dgm:prSet>
      <dgm:spPr/>
      <dgm:t>
        <a:bodyPr/>
        <a:lstStyle/>
        <a:p>
          <a:endParaRPr lang="es-AR"/>
        </a:p>
      </dgm:t>
    </dgm:pt>
    <dgm:pt modelId="{EFBD7B7E-7562-4344-914E-2061FC10A20D}" type="pres">
      <dgm:prSet presAssocID="{0A5CABE2-0D31-4284-9C6F-ABD31FAAEA55}" presName="aSpace2" presStyleCnt="0"/>
      <dgm:spPr/>
    </dgm:pt>
    <dgm:pt modelId="{4B261A8C-A62C-4204-A16A-BE3DE48D29B1}" type="pres">
      <dgm:prSet presAssocID="{8BBD07A7-13F2-4F52-91A9-D8B38DE3330F}" presName="childNode" presStyleLbl="node1" presStyleIdx="1" presStyleCnt="14" custScaleY="2000000">
        <dgm:presLayoutVars>
          <dgm:bulletEnabled val="1"/>
        </dgm:presLayoutVars>
      </dgm:prSet>
      <dgm:spPr/>
      <dgm:t>
        <a:bodyPr/>
        <a:lstStyle/>
        <a:p>
          <a:endParaRPr lang="es-AR"/>
        </a:p>
      </dgm:t>
    </dgm:pt>
    <dgm:pt modelId="{F96325CC-32E5-4EC5-BF41-A34881103B0F}" type="pres">
      <dgm:prSet presAssocID="{8BBD07A7-13F2-4F52-91A9-D8B38DE3330F}" presName="aSpace2" presStyleCnt="0"/>
      <dgm:spPr/>
    </dgm:pt>
    <dgm:pt modelId="{D4A25562-2C0B-44A2-96EE-4059B3AC4CA4}" type="pres">
      <dgm:prSet presAssocID="{5C4B5C3E-EB6B-4CCD-BECB-955ADBA00CD7}" presName="childNode" presStyleLbl="node1" presStyleIdx="2" presStyleCnt="14" custScaleY="2000000">
        <dgm:presLayoutVars>
          <dgm:bulletEnabled val="1"/>
        </dgm:presLayoutVars>
      </dgm:prSet>
      <dgm:spPr/>
      <dgm:t>
        <a:bodyPr/>
        <a:lstStyle/>
        <a:p>
          <a:endParaRPr lang="es-AR"/>
        </a:p>
      </dgm:t>
    </dgm:pt>
    <dgm:pt modelId="{FC1E4D9E-D863-4807-A3F9-1A7FEAD7A4CB}" type="pres">
      <dgm:prSet presAssocID="{5C4B5C3E-EB6B-4CCD-BECB-955ADBA00CD7}" presName="aSpace2" presStyleCnt="0"/>
      <dgm:spPr/>
    </dgm:pt>
    <dgm:pt modelId="{CBB58729-9D08-4CD9-92E0-4675D469C3E0}" type="pres">
      <dgm:prSet presAssocID="{4785EC1A-653B-4A27-BA1F-CE0AADA4038A}" presName="childNode" presStyleLbl="node1" presStyleIdx="3" presStyleCnt="14" custScaleY="2000000">
        <dgm:presLayoutVars>
          <dgm:bulletEnabled val="1"/>
        </dgm:presLayoutVars>
      </dgm:prSet>
      <dgm:spPr/>
      <dgm:t>
        <a:bodyPr/>
        <a:lstStyle/>
        <a:p>
          <a:endParaRPr lang="es-AR"/>
        </a:p>
      </dgm:t>
    </dgm:pt>
    <dgm:pt modelId="{2F0DC3B3-5F06-4E71-9F86-19A8285CD899}" type="pres">
      <dgm:prSet presAssocID="{9AAD0747-7B97-44C9-A091-A2889400A133}" presName="aSpace" presStyleCnt="0"/>
      <dgm:spPr/>
    </dgm:pt>
    <dgm:pt modelId="{F373A3E4-12BA-48E2-9E55-E602909A282A}" type="pres">
      <dgm:prSet presAssocID="{E2E5A7A3-534A-4DF1-A01C-16A925AC74FC}" presName="compNode" presStyleCnt="0"/>
      <dgm:spPr/>
    </dgm:pt>
    <dgm:pt modelId="{F9EBA34D-EBF9-4109-9EF6-E6E843021533}" type="pres">
      <dgm:prSet presAssocID="{E2E5A7A3-534A-4DF1-A01C-16A925AC74FC}" presName="aNode" presStyleLbl="bgShp" presStyleIdx="1" presStyleCnt="4"/>
      <dgm:spPr/>
      <dgm:t>
        <a:bodyPr/>
        <a:lstStyle/>
        <a:p>
          <a:endParaRPr lang="es-AR"/>
        </a:p>
      </dgm:t>
    </dgm:pt>
    <dgm:pt modelId="{28623EAB-F800-4B63-8983-F4CF15980A72}" type="pres">
      <dgm:prSet presAssocID="{E2E5A7A3-534A-4DF1-A01C-16A925AC74FC}" presName="textNode" presStyleLbl="bgShp" presStyleIdx="1" presStyleCnt="4"/>
      <dgm:spPr/>
      <dgm:t>
        <a:bodyPr/>
        <a:lstStyle/>
        <a:p>
          <a:endParaRPr lang="es-AR"/>
        </a:p>
      </dgm:t>
    </dgm:pt>
    <dgm:pt modelId="{F70F4BD1-B3C5-4E69-9E90-638941C027EB}" type="pres">
      <dgm:prSet presAssocID="{E2E5A7A3-534A-4DF1-A01C-16A925AC74FC}" presName="compChildNode" presStyleCnt="0"/>
      <dgm:spPr/>
    </dgm:pt>
    <dgm:pt modelId="{89AC40FA-76E8-4299-842E-44D0B1210C8D}" type="pres">
      <dgm:prSet presAssocID="{E2E5A7A3-534A-4DF1-A01C-16A925AC74FC}" presName="theInnerList" presStyleCnt="0"/>
      <dgm:spPr/>
    </dgm:pt>
    <dgm:pt modelId="{E82F5093-1370-4277-99D1-DDE97CA99B4E}" type="pres">
      <dgm:prSet presAssocID="{D3C727FC-F78B-49E7-A62A-E12D5F298695}" presName="childNode" presStyleLbl="node1" presStyleIdx="4" presStyleCnt="14" custScaleY="2000000" custLinFactNeighborX="-136" custLinFactNeighborY="-24840">
        <dgm:presLayoutVars>
          <dgm:bulletEnabled val="1"/>
        </dgm:presLayoutVars>
      </dgm:prSet>
      <dgm:spPr/>
      <dgm:t>
        <a:bodyPr/>
        <a:lstStyle/>
        <a:p>
          <a:endParaRPr lang="es-AR"/>
        </a:p>
      </dgm:t>
    </dgm:pt>
    <dgm:pt modelId="{578049C7-FFE7-492D-87BC-4DE381B55955}" type="pres">
      <dgm:prSet presAssocID="{D3C727FC-F78B-49E7-A62A-E12D5F298695}" presName="aSpace2" presStyleCnt="0"/>
      <dgm:spPr/>
    </dgm:pt>
    <dgm:pt modelId="{BB3BCDC7-F70C-4D7B-AE87-FD7836F5FF63}" type="pres">
      <dgm:prSet presAssocID="{4003DC0E-09D6-488C-AA68-95512C2389E1}" presName="childNode" presStyleLbl="node1" presStyleIdx="5" presStyleCnt="14" custScaleY="2000000">
        <dgm:presLayoutVars>
          <dgm:bulletEnabled val="1"/>
        </dgm:presLayoutVars>
      </dgm:prSet>
      <dgm:spPr/>
      <dgm:t>
        <a:bodyPr/>
        <a:lstStyle/>
        <a:p>
          <a:endParaRPr lang="es-AR"/>
        </a:p>
      </dgm:t>
    </dgm:pt>
    <dgm:pt modelId="{E148366F-90B7-42A8-9105-165AECFA59AE}" type="pres">
      <dgm:prSet presAssocID="{4003DC0E-09D6-488C-AA68-95512C2389E1}" presName="aSpace2" presStyleCnt="0"/>
      <dgm:spPr/>
    </dgm:pt>
    <dgm:pt modelId="{4D18232D-A115-4198-87F0-E0C1E0EEE875}" type="pres">
      <dgm:prSet presAssocID="{944EEFBC-0D9E-4F6D-BA4B-AE3168DA88FE}" presName="childNode" presStyleLbl="node1" presStyleIdx="6" presStyleCnt="14" custScaleY="2000000">
        <dgm:presLayoutVars>
          <dgm:bulletEnabled val="1"/>
        </dgm:presLayoutVars>
      </dgm:prSet>
      <dgm:spPr/>
      <dgm:t>
        <a:bodyPr/>
        <a:lstStyle/>
        <a:p>
          <a:endParaRPr lang="es-AR"/>
        </a:p>
      </dgm:t>
    </dgm:pt>
    <dgm:pt modelId="{E66D3A61-FD0D-496D-BDCC-05C22F24F5FC}" type="pres">
      <dgm:prSet presAssocID="{E2E5A7A3-534A-4DF1-A01C-16A925AC74FC}" presName="aSpace" presStyleCnt="0"/>
      <dgm:spPr/>
    </dgm:pt>
    <dgm:pt modelId="{8800E023-C449-42E8-9AE4-453D6A7C1067}" type="pres">
      <dgm:prSet presAssocID="{E62130F6-6811-42A7-A6A7-4FFCFDE7130D}" presName="compNode" presStyleCnt="0"/>
      <dgm:spPr/>
    </dgm:pt>
    <dgm:pt modelId="{3B3F7A8F-F713-43FF-84EB-B416FDC05C0D}" type="pres">
      <dgm:prSet presAssocID="{E62130F6-6811-42A7-A6A7-4FFCFDE7130D}" presName="aNode" presStyleLbl="bgShp" presStyleIdx="2" presStyleCnt="4"/>
      <dgm:spPr/>
      <dgm:t>
        <a:bodyPr/>
        <a:lstStyle/>
        <a:p>
          <a:endParaRPr lang="es-AR"/>
        </a:p>
      </dgm:t>
    </dgm:pt>
    <dgm:pt modelId="{DB30F4A3-E334-46CC-B1A1-C3E06421CF2F}" type="pres">
      <dgm:prSet presAssocID="{E62130F6-6811-42A7-A6A7-4FFCFDE7130D}" presName="textNode" presStyleLbl="bgShp" presStyleIdx="2" presStyleCnt="4"/>
      <dgm:spPr/>
      <dgm:t>
        <a:bodyPr/>
        <a:lstStyle/>
        <a:p>
          <a:endParaRPr lang="es-AR"/>
        </a:p>
      </dgm:t>
    </dgm:pt>
    <dgm:pt modelId="{CDB2882E-EF1B-4EE2-8D21-C9582533CBE4}" type="pres">
      <dgm:prSet presAssocID="{E62130F6-6811-42A7-A6A7-4FFCFDE7130D}" presName="compChildNode" presStyleCnt="0"/>
      <dgm:spPr/>
    </dgm:pt>
    <dgm:pt modelId="{85B3A990-A523-46B1-BC9A-6082C4657905}" type="pres">
      <dgm:prSet presAssocID="{E62130F6-6811-42A7-A6A7-4FFCFDE7130D}" presName="theInnerList" presStyleCnt="0"/>
      <dgm:spPr/>
    </dgm:pt>
    <dgm:pt modelId="{F543FD96-9F7D-4417-AB95-5E2F0260F7D4}" type="pres">
      <dgm:prSet presAssocID="{F22C4A26-AE2E-4569-AD31-7CB4A96A3F56}" presName="childNode" presStyleLbl="node1" presStyleIdx="7" presStyleCnt="14" custScaleY="233838" custLinFactNeighborX="-1955" custLinFactNeighborY="-23479">
        <dgm:presLayoutVars>
          <dgm:bulletEnabled val="1"/>
        </dgm:presLayoutVars>
      </dgm:prSet>
      <dgm:spPr/>
      <dgm:t>
        <a:bodyPr/>
        <a:lstStyle/>
        <a:p>
          <a:endParaRPr lang="es-AR"/>
        </a:p>
      </dgm:t>
    </dgm:pt>
    <dgm:pt modelId="{13351AC5-F95E-4B66-87EA-5BE80E301204}" type="pres">
      <dgm:prSet presAssocID="{F22C4A26-AE2E-4569-AD31-7CB4A96A3F56}" presName="aSpace2" presStyleCnt="0"/>
      <dgm:spPr/>
    </dgm:pt>
    <dgm:pt modelId="{DA57573C-3DF7-48E1-9A4F-B0668D9A66A8}" type="pres">
      <dgm:prSet presAssocID="{EC481A1B-8175-48C5-8D2F-06569222FFC2}" presName="childNode" presStyleLbl="node1" presStyleIdx="8" presStyleCnt="14" custScaleY="351514">
        <dgm:presLayoutVars>
          <dgm:bulletEnabled val="1"/>
        </dgm:presLayoutVars>
      </dgm:prSet>
      <dgm:spPr/>
      <dgm:t>
        <a:bodyPr/>
        <a:lstStyle/>
        <a:p>
          <a:endParaRPr lang="es-AR"/>
        </a:p>
      </dgm:t>
    </dgm:pt>
    <dgm:pt modelId="{EA8393B4-A951-4599-B308-E7E0EC6E4437}" type="pres">
      <dgm:prSet presAssocID="{EC481A1B-8175-48C5-8D2F-06569222FFC2}" presName="aSpace2" presStyleCnt="0"/>
      <dgm:spPr/>
    </dgm:pt>
    <dgm:pt modelId="{5AB11C21-F213-4664-9FAA-A90D49D31CE0}" type="pres">
      <dgm:prSet presAssocID="{68AA3394-B970-482F-B51B-291BD56659A5}" presName="childNode" presStyleLbl="node1" presStyleIdx="9" presStyleCnt="14" custLinFactX="38966" custLinFactY="-201717" custLinFactNeighborX="100000" custLinFactNeighborY="-300000">
        <dgm:presLayoutVars>
          <dgm:bulletEnabled val="1"/>
        </dgm:presLayoutVars>
      </dgm:prSet>
      <dgm:spPr/>
      <dgm:t>
        <a:bodyPr/>
        <a:lstStyle/>
        <a:p>
          <a:endParaRPr lang="es-AR"/>
        </a:p>
      </dgm:t>
    </dgm:pt>
    <dgm:pt modelId="{B7ED5150-FA75-483D-99F6-56EBAA46D270}" type="pres">
      <dgm:prSet presAssocID="{68AA3394-B970-482F-B51B-291BD56659A5}" presName="aSpace2" presStyleCnt="0"/>
      <dgm:spPr/>
    </dgm:pt>
    <dgm:pt modelId="{CFFA2714-1D67-447A-B44E-3034295DF0F5}" type="pres">
      <dgm:prSet presAssocID="{96D5A368-DF19-4293-ACC3-3569D781077B}" presName="childNode" presStyleLbl="node1" presStyleIdx="10" presStyleCnt="14" custLinFactX="33901" custLinFactY="-301717" custLinFactNeighborX="100000" custLinFactNeighborY="-400000">
        <dgm:presLayoutVars>
          <dgm:bulletEnabled val="1"/>
        </dgm:presLayoutVars>
      </dgm:prSet>
      <dgm:spPr/>
      <dgm:t>
        <a:bodyPr/>
        <a:lstStyle/>
        <a:p>
          <a:endParaRPr lang="es-AR"/>
        </a:p>
      </dgm:t>
    </dgm:pt>
    <dgm:pt modelId="{BFC6CDA1-754F-4E9F-97A7-E62DBB4E1BC7}" type="pres">
      <dgm:prSet presAssocID="{E62130F6-6811-42A7-A6A7-4FFCFDE7130D}" presName="aSpace" presStyleCnt="0"/>
      <dgm:spPr/>
    </dgm:pt>
    <dgm:pt modelId="{3B68CB3A-FDBF-4014-BA90-791E6CBA6EBF}" type="pres">
      <dgm:prSet presAssocID="{3A412984-3ADC-41F6-AC85-25C31B3B8FA3}" presName="compNode" presStyleCnt="0"/>
      <dgm:spPr/>
    </dgm:pt>
    <dgm:pt modelId="{BBA12B95-F4F9-4F78-874B-CE0DA37E60A5}" type="pres">
      <dgm:prSet presAssocID="{3A412984-3ADC-41F6-AC85-25C31B3B8FA3}" presName="aNode" presStyleLbl="bgShp" presStyleIdx="3" presStyleCnt="4" custLinFactNeighborX="-1800"/>
      <dgm:spPr/>
      <dgm:t>
        <a:bodyPr/>
        <a:lstStyle/>
        <a:p>
          <a:endParaRPr lang="es-AR"/>
        </a:p>
      </dgm:t>
    </dgm:pt>
    <dgm:pt modelId="{5CE66BC0-08BD-481B-8F30-A87A12974EB6}" type="pres">
      <dgm:prSet presAssocID="{3A412984-3ADC-41F6-AC85-25C31B3B8FA3}" presName="textNode" presStyleLbl="bgShp" presStyleIdx="3" presStyleCnt="4"/>
      <dgm:spPr/>
      <dgm:t>
        <a:bodyPr/>
        <a:lstStyle/>
        <a:p>
          <a:endParaRPr lang="es-AR"/>
        </a:p>
      </dgm:t>
    </dgm:pt>
    <dgm:pt modelId="{618BD9F7-C0B5-40F4-81F4-D95D0CBFECEB}" type="pres">
      <dgm:prSet presAssocID="{3A412984-3ADC-41F6-AC85-25C31B3B8FA3}" presName="compChildNode" presStyleCnt="0"/>
      <dgm:spPr/>
    </dgm:pt>
    <dgm:pt modelId="{A6BF2091-0870-4FB9-9775-BBBDF8161A7A}" type="pres">
      <dgm:prSet presAssocID="{3A412984-3ADC-41F6-AC85-25C31B3B8FA3}" presName="theInnerList" presStyleCnt="0"/>
      <dgm:spPr/>
    </dgm:pt>
    <dgm:pt modelId="{C978F0AD-8C4C-46E2-930E-1AEDEF84EF8C}" type="pres">
      <dgm:prSet presAssocID="{8357DB40-5CE3-4370-A6FF-CB6381DF0581}" presName="childNode" presStyleLbl="node1" presStyleIdx="11" presStyleCnt="14" custScaleY="2000000" custLinFactNeighborX="-2377">
        <dgm:presLayoutVars>
          <dgm:bulletEnabled val="1"/>
        </dgm:presLayoutVars>
      </dgm:prSet>
      <dgm:spPr/>
      <dgm:t>
        <a:bodyPr/>
        <a:lstStyle/>
        <a:p>
          <a:endParaRPr lang="es-AR"/>
        </a:p>
      </dgm:t>
    </dgm:pt>
    <dgm:pt modelId="{0CDCBFD6-3D05-4494-AFD9-B3D58CA625BA}" type="pres">
      <dgm:prSet presAssocID="{8357DB40-5CE3-4370-A6FF-CB6381DF0581}" presName="aSpace2" presStyleCnt="0"/>
      <dgm:spPr/>
    </dgm:pt>
    <dgm:pt modelId="{E45C918D-5D2C-4E93-B315-60E7BC66C900}" type="pres">
      <dgm:prSet presAssocID="{3FCA8087-51FA-4DD1-87FD-09F273561E1A}" presName="childNode" presStyleLbl="node1" presStyleIdx="12" presStyleCnt="14" custScaleY="2000000" custLinFactNeighborX="-2377">
        <dgm:presLayoutVars>
          <dgm:bulletEnabled val="1"/>
        </dgm:presLayoutVars>
      </dgm:prSet>
      <dgm:spPr/>
      <dgm:t>
        <a:bodyPr/>
        <a:lstStyle/>
        <a:p>
          <a:endParaRPr lang="es-AR"/>
        </a:p>
      </dgm:t>
    </dgm:pt>
    <dgm:pt modelId="{DBAC42C9-6DAF-46BD-A43A-C8303F2B1EB8}" type="pres">
      <dgm:prSet presAssocID="{3FCA8087-51FA-4DD1-87FD-09F273561E1A}" presName="aSpace2" presStyleCnt="0"/>
      <dgm:spPr/>
    </dgm:pt>
    <dgm:pt modelId="{C3BEBE27-4216-4BCF-A879-EFC8CC6A412F}" type="pres">
      <dgm:prSet presAssocID="{676929F2-D6DC-4BD8-B687-6C586DC9096A}" presName="childNode" presStyleLbl="node1" presStyleIdx="13" presStyleCnt="14" custScaleY="2000000" custLinFactNeighborX="-2377">
        <dgm:presLayoutVars>
          <dgm:bulletEnabled val="1"/>
        </dgm:presLayoutVars>
      </dgm:prSet>
      <dgm:spPr/>
      <dgm:t>
        <a:bodyPr/>
        <a:lstStyle/>
        <a:p>
          <a:endParaRPr lang="es-AR"/>
        </a:p>
      </dgm:t>
    </dgm:pt>
  </dgm:ptLst>
  <dgm:cxnLst>
    <dgm:cxn modelId="{C57F20A2-4034-4262-86B8-567DEAA4DD53}" type="presOf" srcId="{9AAD0747-7B97-44C9-A091-A2889400A133}" destId="{4CF7113E-2BE2-4E1A-AE65-E996CA45757A}" srcOrd="0" destOrd="0" presId="urn:microsoft.com/office/officeart/2005/8/layout/lProcess2"/>
    <dgm:cxn modelId="{5884288C-D588-4113-ADD1-413E595E698B}" srcId="{3A412984-3ADC-41F6-AC85-25C31B3B8FA3}" destId="{3FCA8087-51FA-4DD1-87FD-09F273561E1A}" srcOrd="1" destOrd="0" parTransId="{32227608-1804-4415-AE0D-4A23A5F61CB2}" sibTransId="{0F9C4064-22B6-4942-9346-E2C8040E0DA9}"/>
    <dgm:cxn modelId="{8A6B36DF-4F21-473C-A54F-C1F0F86AFDDE}" srcId="{E62130F6-6811-42A7-A6A7-4FFCFDE7130D}" destId="{F22C4A26-AE2E-4569-AD31-7CB4A96A3F56}" srcOrd="0" destOrd="0" parTransId="{4A002411-116F-484D-91F1-2B09C89BDA3F}" sibTransId="{8F88161C-4228-4852-9ACE-C4805BBA0EE1}"/>
    <dgm:cxn modelId="{A594958A-BC61-429C-A313-2E02559AF63D}" srcId="{9AAD0747-7B97-44C9-A091-A2889400A133}" destId="{5C4B5C3E-EB6B-4CCD-BECB-955ADBA00CD7}" srcOrd="2" destOrd="0" parTransId="{FC74435C-ACEA-444F-B6A3-C1D1B3E37751}" sibTransId="{1183C640-9E08-4211-85D7-7E82377929F7}"/>
    <dgm:cxn modelId="{6C9AB750-54E7-4438-8CE4-441CE6CD1AFB}" type="presOf" srcId="{3A412984-3ADC-41F6-AC85-25C31B3B8FA3}" destId="{BBA12B95-F4F9-4F78-874B-CE0DA37E60A5}" srcOrd="0" destOrd="0" presId="urn:microsoft.com/office/officeart/2005/8/layout/lProcess2"/>
    <dgm:cxn modelId="{0D8F2513-4696-4CD3-9E51-917AEEDB6505}" type="presOf" srcId="{E2E5A7A3-534A-4DF1-A01C-16A925AC74FC}" destId="{28623EAB-F800-4B63-8983-F4CF15980A72}" srcOrd="1" destOrd="0" presId="urn:microsoft.com/office/officeart/2005/8/layout/lProcess2"/>
    <dgm:cxn modelId="{51C6E259-BFAD-4823-9ADF-8D38B6F21884}" type="presOf" srcId="{676929F2-D6DC-4BD8-B687-6C586DC9096A}" destId="{C3BEBE27-4216-4BCF-A879-EFC8CC6A412F}" srcOrd="0" destOrd="0" presId="urn:microsoft.com/office/officeart/2005/8/layout/lProcess2"/>
    <dgm:cxn modelId="{706A1A2D-643A-4082-A1F7-419E60CF6E52}" type="presOf" srcId="{3FCA8087-51FA-4DD1-87FD-09F273561E1A}" destId="{E45C918D-5D2C-4E93-B315-60E7BC66C900}" srcOrd="0" destOrd="0" presId="urn:microsoft.com/office/officeart/2005/8/layout/lProcess2"/>
    <dgm:cxn modelId="{DAAAE493-DB6A-4DB8-92F5-D000C5E89475}" type="presOf" srcId="{EC481A1B-8175-48C5-8D2F-06569222FFC2}" destId="{DA57573C-3DF7-48E1-9A4F-B0668D9A66A8}" srcOrd="0" destOrd="0" presId="urn:microsoft.com/office/officeart/2005/8/layout/lProcess2"/>
    <dgm:cxn modelId="{5F407B05-8DE1-44FB-A54E-971A52639718}" srcId="{E2E5A7A3-534A-4DF1-A01C-16A925AC74FC}" destId="{D3C727FC-F78B-49E7-A62A-E12D5F298695}" srcOrd="0" destOrd="0" parTransId="{CEBA0DE3-7995-4A89-B10C-27EDE99CAE2B}" sibTransId="{79E8BFE1-B1FF-463A-A486-F125849E6B88}"/>
    <dgm:cxn modelId="{5DC2557B-0BA5-4610-AFC0-8FDDC4C640BC}" type="presOf" srcId="{4785EC1A-653B-4A27-BA1F-CE0AADA4038A}" destId="{CBB58729-9D08-4CD9-92E0-4675D469C3E0}" srcOrd="0" destOrd="0" presId="urn:microsoft.com/office/officeart/2005/8/layout/lProcess2"/>
    <dgm:cxn modelId="{4D6061C9-5391-4D04-B312-04D41AD0CDDD}" type="presOf" srcId="{96D5A368-DF19-4293-ACC3-3569D781077B}" destId="{CFFA2714-1D67-447A-B44E-3034295DF0F5}" srcOrd="0" destOrd="0" presId="urn:microsoft.com/office/officeart/2005/8/layout/lProcess2"/>
    <dgm:cxn modelId="{A71A9C64-7FB3-468B-B218-A259B0FA9C68}" srcId="{E62130F6-6811-42A7-A6A7-4FFCFDE7130D}" destId="{68AA3394-B970-482F-B51B-291BD56659A5}" srcOrd="2" destOrd="0" parTransId="{F1C58E40-8D87-4C4D-9280-4D6CE3C8E744}" sibTransId="{52A38F2D-5EF6-4607-A061-E40E340B1045}"/>
    <dgm:cxn modelId="{5177E578-46A9-4C1F-9FCF-BA75D192D3B7}" srcId="{3A412984-3ADC-41F6-AC85-25C31B3B8FA3}" destId="{676929F2-D6DC-4BD8-B687-6C586DC9096A}" srcOrd="2" destOrd="0" parTransId="{FF1C56E6-4FAB-4671-B486-109A638B981C}" sibTransId="{167832FD-0BDE-42A6-8415-7EB6DD186B2B}"/>
    <dgm:cxn modelId="{FA21D586-DBE8-4BFC-81DD-1E097DB05375}" type="presOf" srcId="{D3C727FC-F78B-49E7-A62A-E12D5F298695}" destId="{E82F5093-1370-4277-99D1-DDE97CA99B4E}" srcOrd="0" destOrd="0" presId="urn:microsoft.com/office/officeart/2005/8/layout/lProcess2"/>
    <dgm:cxn modelId="{D0EBB6C9-647C-4CB3-87E6-3EB341C4DFFF}" srcId="{E2E5A7A3-534A-4DF1-A01C-16A925AC74FC}" destId="{944EEFBC-0D9E-4F6D-BA4B-AE3168DA88FE}" srcOrd="2" destOrd="0" parTransId="{0C27F8F3-C95D-4D21-8FE6-11E823C5B2EC}" sibTransId="{03BD8D5D-BD92-449E-92F0-6AAF3AF9C840}"/>
    <dgm:cxn modelId="{6A94C74E-C2EF-42FE-BB57-A4284681CFFA}" srcId="{9AAD0747-7B97-44C9-A091-A2889400A133}" destId="{0A5CABE2-0D31-4284-9C6F-ABD31FAAEA55}" srcOrd="0" destOrd="0" parTransId="{9C32A0EF-C4B9-41E9-9BD5-34D44CC91787}" sibTransId="{C0DC55F6-C33F-4B88-96C0-429543CB10A1}"/>
    <dgm:cxn modelId="{C61AE26E-7362-4146-8955-9E46105C3528}" type="presOf" srcId="{944EEFBC-0D9E-4F6D-BA4B-AE3168DA88FE}" destId="{4D18232D-A115-4198-87F0-E0C1E0EEE875}" srcOrd="0" destOrd="0" presId="urn:microsoft.com/office/officeart/2005/8/layout/lProcess2"/>
    <dgm:cxn modelId="{03418923-F180-4286-8706-A87F9567F1B2}" srcId="{E071E6ED-CAB7-4221-BD86-23B396814E49}" destId="{E62130F6-6811-42A7-A6A7-4FFCFDE7130D}" srcOrd="2" destOrd="0" parTransId="{68CCCC07-1881-4169-B02D-550DD9BDFFD1}" sibTransId="{E51DD5A8-13CD-453A-B117-57F1AF5A28AF}"/>
    <dgm:cxn modelId="{17810DC1-5DBC-47D6-948B-345327EF8D6A}" type="presOf" srcId="{3A412984-3ADC-41F6-AC85-25C31B3B8FA3}" destId="{5CE66BC0-08BD-481B-8F30-A87A12974EB6}" srcOrd="1" destOrd="0" presId="urn:microsoft.com/office/officeart/2005/8/layout/lProcess2"/>
    <dgm:cxn modelId="{45641346-00B2-479E-B29E-099F4C8F2BB7}" srcId="{E62130F6-6811-42A7-A6A7-4FFCFDE7130D}" destId="{96D5A368-DF19-4293-ACC3-3569D781077B}" srcOrd="3" destOrd="0" parTransId="{7CCC3003-CF7D-4732-ACB2-337DC62649C0}" sibTransId="{98DF6E8F-0C8D-4791-9019-2D03DEE95F11}"/>
    <dgm:cxn modelId="{467DE7FE-5FF3-47D0-9935-E9E31E0FD1AF}" type="presOf" srcId="{9AAD0747-7B97-44C9-A091-A2889400A133}" destId="{D8C32747-9184-468A-9E9C-59F0B4FF9F00}" srcOrd="1" destOrd="0" presId="urn:microsoft.com/office/officeart/2005/8/layout/lProcess2"/>
    <dgm:cxn modelId="{5151FC0C-7A3C-4397-BF2E-DD1F31FB0049}" type="presOf" srcId="{8357DB40-5CE3-4370-A6FF-CB6381DF0581}" destId="{C978F0AD-8C4C-46E2-930E-1AEDEF84EF8C}" srcOrd="0" destOrd="0" presId="urn:microsoft.com/office/officeart/2005/8/layout/lProcess2"/>
    <dgm:cxn modelId="{17240322-D6F2-49DE-8466-E956F951CB2F}" type="presOf" srcId="{E62130F6-6811-42A7-A6A7-4FFCFDE7130D}" destId="{3B3F7A8F-F713-43FF-84EB-B416FDC05C0D}" srcOrd="0" destOrd="0" presId="urn:microsoft.com/office/officeart/2005/8/layout/lProcess2"/>
    <dgm:cxn modelId="{2E4F117F-D39F-4DDA-AE74-9761FBC0766C}" type="presOf" srcId="{F22C4A26-AE2E-4569-AD31-7CB4A96A3F56}" destId="{F543FD96-9F7D-4417-AB95-5E2F0260F7D4}" srcOrd="0" destOrd="0" presId="urn:microsoft.com/office/officeart/2005/8/layout/lProcess2"/>
    <dgm:cxn modelId="{D7478F36-C641-429D-83BB-8AE5D02CEC98}" srcId="{E071E6ED-CAB7-4221-BD86-23B396814E49}" destId="{9AAD0747-7B97-44C9-A091-A2889400A133}" srcOrd="0" destOrd="0" parTransId="{1A865407-BB7A-4868-B8A6-A994BBEFB9DA}" sibTransId="{A6AF25D0-1AC1-4BC9-B0CB-C33C2CE2F0F6}"/>
    <dgm:cxn modelId="{67DA4734-30AB-4DC6-BDCF-2D9E3145D4C6}" type="presOf" srcId="{0A5CABE2-0D31-4284-9C6F-ABD31FAAEA55}" destId="{7A398D21-8074-4AD6-AF58-04B02D7EBF7E}" srcOrd="0" destOrd="0" presId="urn:microsoft.com/office/officeart/2005/8/layout/lProcess2"/>
    <dgm:cxn modelId="{333C2177-96C1-496E-8DE3-13BB71874F9E}" type="presOf" srcId="{E2E5A7A3-534A-4DF1-A01C-16A925AC74FC}" destId="{F9EBA34D-EBF9-4109-9EF6-E6E843021533}" srcOrd="0" destOrd="0" presId="urn:microsoft.com/office/officeart/2005/8/layout/lProcess2"/>
    <dgm:cxn modelId="{D73F7731-7EEE-4C99-85C5-A3D9C7C4FE4C}" srcId="{9AAD0747-7B97-44C9-A091-A2889400A133}" destId="{4785EC1A-653B-4A27-BA1F-CE0AADA4038A}" srcOrd="3" destOrd="0" parTransId="{1FAA9464-CFD9-49A6-8295-0FBC581DAC99}" sibTransId="{FF08A698-5A7F-46DB-8284-2540CE9FE0D8}"/>
    <dgm:cxn modelId="{46CE9C85-28D4-4FD9-A841-EEBD3B9E01C7}" srcId="{3A412984-3ADC-41F6-AC85-25C31B3B8FA3}" destId="{8357DB40-5CE3-4370-A6FF-CB6381DF0581}" srcOrd="0" destOrd="0" parTransId="{D34B9129-F167-4802-97D9-13B22AD6C7C7}" sibTransId="{75AC5C59-D135-4E3B-BC82-4D32D1B84669}"/>
    <dgm:cxn modelId="{4B0F4A8B-8191-4718-A495-4BC96F46ADDF}" type="presOf" srcId="{5C4B5C3E-EB6B-4CCD-BECB-955ADBA00CD7}" destId="{D4A25562-2C0B-44A2-96EE-4059B3AC4CA4}" srcOrd="0" destOrd="0" presId="urn:microsoft.com/office/officeart/2005/8/layout/lProcess2"/>
    <dgm:cxn modelId="{AAE74904-0F2E-40C9-BB63-4ACB9DA21B46}" srcId="{9AAD0747-7B97-44C9-A091-A2889400A133}" destId="{8BBD07A7-13F2-4F52-91A9-D8B38DE3330F}" srcOrd="1" destOrd="0" parTransId="{3E1B89DC-5164-4C26-AADE-8C2AAF009467}" sibTransId="{9948CC04-8009-41E0-8058-CE16D4930D75}"/>
    <dgm:cxn modelId="{75182715-B70F-44A6-8BE6-27CDF97F4AAA}" type="presOf" srcId="{E62130F6-6811-42A7-A6A7-4FFCFDE7130D}" destId="{DB30F4A3-E334-46CC-B1A1-C3E06421CF2F}" srcOrd="1" destOrd="0" presId="urn:microsoft.com/office/officeart/2005/8/layout/lProcess2"/>
    <dgm:cxn modelId="{A0E1E5F2-F1EE-4D2A-8790-257F440F8CE5}" srcId="{E2E5A7A3-534A-4DF1-A01C-16A925AC74FC}" destId="{4003DC0E-09D6-488C-AA68-95512C2389E1}" srcOrd="1" destOrd="0" parTransId="{AC3A07BF-858C-4294-846D-5DD8356A2383}" sibTransId="{542E6106-CDE9-40C9-BC2B-5EEF7043BBA5}"/>
    <dgm:cxn modelId="{6F710058-346A-4D43-8597-C40FDB3613CB}" type="presOf" srcId="{8BBD07A7-13F2-4F52-91A9-D8B38DE3330F}" destId="{4B261A8C-A62C-4204-A16A-BE3DE48D29B1}" srcOrd="0" destOrd="0" presId="urn:microsoft.com/office/officeart/2005/8/layout/lProcess2"/>
    <dgm:cxn modelId="{59BC2ADA-F443-42A8-BE9D-B2FF50BD09C5}" type="presOf" srcId="{68AA3394-B970-482F-B51B-291BD56659A5}" destId="{5AB11C21-F213-4664-9FAA-A90D49D31CE0}" srcOrd="0" destOrd="0" presId="urn:microsoft.com/office/officeart/2005/8/layout/lProcess2"/>
    <dgm:cxn modelId="{5F58C249-E20F-4223-A13F-598BD1903BCF}" srcId="{E62130F6-6811-42A7-A6A7-4FFCFDE7130D}" destId="{EC481A1B-8175-48C5-8D2F-06569222FFC2}" srcOrd="1" destOrd="0" parTransId="{A3FDBB60-8FE6-4607-AD56-9426B9556E85}" sibTransId="{692B6CC9-16B5-4B41-953F-87D3801AF8D3}"/>
    <dgm:cxn modelId="{E2418234-DAA0-4A03-BE32-ED15990F09FE}" type="presOf" srcId="{4003DC0E-09D6-488C-AA68-95512C2389E1}" destId="{BB3BCDC7-F70C-4D7B-AE87-FD7836F5FF63}" srcOrd="0" destOrd="0" presId="urn:microsoft.com/office/officeart/2005/8/layout/lProcess2"/>
    <dgm:cxn modelId="{18B6720D-A3C6-4BF9-A410-C1314A44557F}" type="presOf" srcId="{E071E6ED-CAB7-4221-BD86-23B396814E49}" destId="{95F6BA89-404B-40C5-AA30-115702CA9264}" srcOrd="0" destOrd="0" presId="urn:microsoft.com/office/officeart/2005/8/layout/lProcess2"/>
    <dgm:cxn modelId="{DAE75BE2-882F-414C-9AE3-769ACDE8FA7F}" srcId="{E071E6ED-CAB7-4221-BD86-23B396814E49}" destId="{3A412984-3ADC-41F6-AC85-25C31B3B8FA3}" srcOrd="3" destOrd="0" parTransId="{3EC3F29F-EB13-48CE-9287-CD70D79CF72E}" sibTransId="{16003F38-FC9D-4C94-8AD9-DCCE52A82C64}"/>
    <dgm:cxn modelId="{CE4C1F62-264B-4407-A3D0-5475E9D55C97}" srcId="{E071E6ED-CAB7-4221-BD86-23B396814E49}" destId="{E2E5A7A3-534A-4DF1-A01C-16A925AC74FC}" srcOrd="1" destOrd="0" parTransId="{CABC21F9-6053-464E-BD52-D8A048710B28}" sibTransId="{E9DC6632-836B-4EFF-BF06-24A68AE73CC9}"/>
    <dgm:cxn modelId="{880C7719-BBB8-4C40-BFAF-E74A7C29CC1E}" type="presParOf" srcId="{95F6BA89-404B-40C5-AA30-115702CA9264}" destId="{41375FE4-CFAA-40F9-820B-D952E46C872A}" srcOrd="0" destOrd="0" presId="urn:microsoft.com/office/officeart/2005/8/layout/lProcess2"/>
    <dgm:cxn modelId="{E40017F6-95A1-423B-9792-D8A0B5C8F3F2}" type="presParOf" srcId="{41375FE4-CFAA-40F9-820B-D952E46C872A}" destId="{4CF7113E-2BE2-4E1A-AE65-E996CA45757A}" srcOrd="0" destOrd="0" presId="urn:microsoft.com/office/officeart/2005/8/layout/lProcess2"/>
    <dgm:cxn modelId="{F889BC6C-6C74-4CCF-BCCA-A284028501FA}" type="presParOf" srcId="{41375FE4-CFAA-40F9-820B-D952E46C872A}" destId="{D8C32747-9184-468A-9E9C-59F0B4FF9F00}" srcOrd="1" destOrd="0" presId="urn:microsoft.com/office/officeart/2005/8/layout/lProcess2"/>
    <dgm:cxn modelId="{61D3E454-800F-4EAD-B807-92F1584289AB}" type="presParOf" srcId="{41375FE4-CFAA-40F9-820B-D952E46C872A}" destId="{44F5DE48-838B-4EED-92C8-EAF946771281}" srcOrd="2" destOrd="0" presId="urn:microsoft.com/office/officeart/2005/8/layout/lProcess2"/>
    <dgm:cxn modelId="{456E721B-6C4A-42DC-A6C4-EF2FAD709994}" type="presParOf" srcId="{44F5DE48-838B-4EED-92C8-EAF946771281}" destId="{47E075BA-2FED-42ED-BC01-065ABAE711C2}" srcOrd="0" destOrd="0" presId="urn:microsoft.com/office/officeart/2005/8/layout/lProcess2"/>
    <dgm:cxn modelId="{F3BE1A33-9A34-4D86-AC68-24DF57404EE1}" type="presParOf" srcId="{47E075BA-2FED-42ED-BC01-065ABAE711C2}" destId="{7A398D21-8074-4AD6-AF58-04B02D7EBF7E}" srcOrd="0" destOrd="0" presId="urn:microsoft.com/office/officeart/2005/8/layout/lProcess2"/>
    <dgm:cxn modelId="{B8A6C9AB-D19C-48F9-B145-C9567D286FB6}" type="presParOf" srcId="{47E075BA-2FED-42ED-BC01-065ABAE711C2}" destId="{EFBD7B7E-7562-4344-914E-2061FC10A20D}" srcOrd="1" destOrd="0" presId="urn:microsoft.com/office/officeart/2005/8/layout/lProcess2"/>
    <dgm:cxn modelId="{C8962722-C272-4538-9FD8-D1A5FCC23102}" type="presParOf" srcId="{47E075BA-2FED-42ED-BC01-065ABAE711C2}" destId="{4B261A8C-A62C-4204-A16A-BE3DE48D29B1}" srcOrd="2" destOrd="0" presId="urn:microsoft.com/office/officeart/2005/8/layout/lProcess2"/>
    <dgm:cxn modelId="{CD26D1D4-5EC4-46B4-893E-A319730449F2}" type="presParOf" srcId="{47E075BA-2FED-42ED-BC01-065ABAE711C2}" destId="{F96325CC-32E5-4EC5-BF41-A34881103B0F}" srcOrd="3" destOrd="0" presId="urn:microsoft.com/office/officeart/2005/8/layout/lProcess2"/>
    <dgm:cxn modelId="{B4F05C2C-DD04-4F3C-9869-2D3A8287F892}" type="presParOf" srcId="{47E075BA-2FED-42ED-BC01-065ABAE711C2}" destId="{D4A25562-2C0B-44A2-96EE-4059B3AC4CA4}" srcOrd="4" destOrd="0" presId="urn:microsoft.com/office/officeart/2005/8/layout/lProcess2"/>
    <dgm:cxn modelId="{B4B25D4C-806B-47A1-96A9-58AD86FEE72D}" type="presParOf" srcId="{47E075BA-2FED-42ED-BC01-065ABAE711C2}" destId="{FC1E4D9E-D863-4807-A3F9-1A7FEAD7A4CB}" srcOrd="5" destOrd="0" presId="urn:microsoft.com/office/officeart/2005/8/layout/lProcess2"/>
    <dgm:cxn modelId="{C75185E9-3E5E-455C-8408-922DAF2AB38C}" type="presParOf" srcId="{47E075BA-2FED-42ED-BC01-065ABAE711C2}" destId="{CBB58729-9D08-4CD9-92E0-4675D469C3E0}" srcOrd="6" destOrd="0" presId="urn:microsoft.com/office/officeart/2005/8/layout/lProcess2"/>
    <dgm:cxn modelId="{C321472B-B916-4533-B272-1A92A51F11D9}" type="presParOf" srcId="{95F6BA89-404B-40C5-AA30-115702CA9264}" destId="{2F0DC3B3-5F06-4E71-9F86-19A8285CD899}" srcOrd="1" destOrd="0" presId="urn:microsoft.com/office/officeart/2005/8/layout/lProcess2"/>
    <dgm:cxn modelId="{81744B63-29B7-4044-9D28-98A028A2CFB3}" type="presParOf" srcId="{95F6BA89-404B-40C5-AA30-115702CA9264}" destId="{F373A3E4-12BA-48E2-9E55-E602909A282A}" srcOrd="2" destOrd="0" presId="urn:microsoft.com/office/officeart/2005/8/layout/lProcess2"/>
    <dgm:cxn modelId="{D8E765F6-4BA8-4403-875F-298F2F846BDA}" type="presParOf" srcId="{F373A3E4-12BA-48E2-9E55-E602909A282A}" destId="{F9EBA34D-EBF9-4109-9EF6-E6E843021533}" srcOrd="0" destOrd="0" presId="urn:microsoft.com/office/officeart/2005/8/layout/lProcess2"/>
    <dgm:cxn modelId="{441A9453-3D25-48C6-82DD-43BC10D8FC31}" type="presParOf" srcId="{F373A3E4-12BA-48E2-9E55-E602909A282A}" destId="{28623EAB-F800-4B63-8983-F4CF15980A72}" srcOrd="1" destOrd="0" presId="urn:microsoft.com/office/officeart/2005/8/layout/lProcess2"/>
    <dgm:cxn modelId="{B7106D0A-E721-4EDB-B694-FC6405C8CBEA}" type="presParOf" srcId="{F373A3E4-12BA-48E2-9E55-E602909A282A}" destId="{F70F4BD1-B3C5-4E69-9E90-638941C027EB}" srcOrd="2" destOrd="0" presId="urn:microsoft.com/office/officeart/2005/8/layout/lProcess2"/>
    <dgm:cxn modelId="{C044F255-B6A6-486D-BA6E-D52D370B2043}" type="presParOf" srcId="{F70F4BD1-B3C5-4E69-9E90-638941C027EB}" destId="{89AC40FA-76E8-4299-842E-44D0B1210C8D}" srcOrd="0" destOrd="0" presId="urn:microsoft.com/office/officeart/2005/8/layout/lProcess2"/>
    <dgm:cxn modelId="{CC69A132-DC29-491B-BB81-DDD74B22FE89}" type="presParOf" srcId="{89AC40FA-76E8-4299-842E-44D0B1210C8D}" destId="{E82F5093-1370-4277-99D1-DDE97CA99B4E}" srcOrd="0" destOrd="0" presId="urn:microsoft.com/office/officeart/2005/8/layout/lProcess2"/>
    <dgm:cxn modelId="{9E376697-BA9A-4A42-9D86-3F89B0A0E1C6}" type="presParOf" srcId="{89AC40FA-76E8-4299-842E-44D0B1210C8D}" destId="{578049C7-FFE7-492D-87BC-4DE381B55955}" srcOrd="1" destOrd="0" presId="urn:microsoft.com/office/officeart/2005/8/layout/lProcess2"/>
    <dgm:cxn modelId="{762B9152-C7A2-4F15-9419-244646F583A8}" type="presParOf" srcId="{89AC40FA-76E8-4299-842E-44D0B1210C8D}" destId="{BB3BCDC7-F70C-4D7B-AE87-FD7836F5FF63}" srcOrd="2" destOrd="0" presId="urn:microsoft.com/office/officeart/2005/8/layout/lProcess2"/>
    <dgm:cxn modelId="{5424E7BE-EED4-4016-8FF6-588448422E1B}" type="presParOf" srcId="{89AC40FA-76E8-4299-842E-44D0B1210C8D}" destId="{E148366F-90B7-42A8-9105-165AECFA59AE}" srcOrd="3" destOrd="0" presId="urn:microsoft.com/office/officeart/2005/8/layout/lProcess2"/>
    <dgm:cxn modelId="{A049B58D-EE68-4AB9-8CC9-8E050BBBD9E4}" type="presParOf" srcId="{89AC40FA-76E8-4299-842E-44D0B1210C8D}" destId="{4D18232D-A115-4198-87F0-E0C1E0EEE875}" srcOrd="4" destOrd="0" presId="urn:microsoft.com/office/officeart/2005/8/layout/lProcess2"/>
    <dgm:cxn modelId="{D1F72D04-8662-4BAF-8F25-29F878C0CBD3}" type="presParOf" srcId="{95F6BA89-404B-40C5-AA30-115702CA9264}" destId="{E66D3A61-FD0D-496D-BDCC-05C22F24F5FC}" srcOrd="3" destOrd="0" presId="urn:microsoft.com/office/officeart/2005/8/layout/lProcess2"/>
    <dgm:cxn modelId="{397BCF7C-9575-46EB-A850-F9E0B36F5F11}" type="presParOf" srcId="{95F6BA89-404B-40C5-AA30-115702CA9264}" destId="{8800E023-C449-42E8-9AE4-453D6A7C1067}" srcOrd="4" destOrd="0" presId="urn:microsoft.com/office/officeart/2005/8/layout/lProcess2"/>
    <dgm:cxn modelId="{880427E3-C10A-4594-AB38-90A08C7A4CBB}" type="presParOf" srcId="{8800E023-C449-42E8-9AE4-453D6A7C1067}" destId="{3B3F7A8F-F713-43FF-84EB-B416FDC05C0D}" srcOrd="0" destOrd="0" presId="urn:microsoft.com/office/officeart/2005/8/layout/lProcess2"/>
    <dgm:cxn modelId="{6A62C1A1-D243-45BF-A9E8-FAD5195E9573}" type="presParOf" srcId="{8800E023-C449-42E8-9AE4-453D6A7C1067}" destId="{DB30F4A3-E334-46CC-B1A1-C3E06421CF2F}" srcOrd="1" destOrd="0" presId="urn:microsoft.com/office/officeart/2005/8/layout/lProcess2"/>
    <dgm:cxn modelId="{8693E259-22E7-44F7-B3BB-F46B329FC6B5}" type="presParOf" srcId="{8800E023-C449-42E8-9AE4-453D6A7C1067}" destId="{CDB2882E-EF1B-4EE2-8D21-C9582533CBE4}" srcOrd="2" destOrd="0" presId="urn:microsoft.com/office/officeart/2005/8/layout/lProcess2"/>
    <dgm:cxn modelId="{6DE8BAD5-C004-431E-BE00-02CDA62B0FF4}" type="presParOf" srcId="{CDB2882E-EF1B-4EE2-8D21-C9582533CBE4}" destId="{85B3A990-A523-46B1-BC9A-6082C4657905}" srcOrd="0" destOrd="0" presId="urn:microsoft.com/office/officeart/2005/8/layout/lProcess2"/>
    <dgm:cxn modelId="{F0D15A21-1527-43A3-A275-4AFA6B1F000D}" type="presParOf" srcId="{85B3A990-A523-46B1-BC9A-6082C4657905}" destId="{F543FD96-9F7D-4417-AB95-5E2F0260F7D4}" srcOrd="0" destOrd="0" presId="urn:microsoft.com/office/officeart/2005/8/layout/lProcess2"/>
    <dgm:cxn modelId="{702E4297-B35F-4866-A3E2-92DA8DD68A1D}" type="presParOf" srcId="{85B3A990-A523-46B1-BC9A-6082C4657905}" destId="{13351AC5-F95E-4B66-87EA-5BE80E301204}" srcOrd="1" destOrd="0" presId="urn:microsoft.com/office/officeart/2005/8/layout/lProcess2"/>
    <dgm:cxn modelId="{B1FA06E2-5C10-45B6-9F53-E34DF82D1F0E}" type="presParOf" srcId="{85B3A990-A523-46B1-BC9A-6082C4657905}" destId="{DA57573C-3DF7-48E1-9A4F-B0668D9A66A8}" srcOrd="2" destOrd="0" presId="urn:microsoft.com/office/officeart/2005/8/layout/lProcess2"/>
    <dgm:cxn modelId="{41FCBDFC-AB8D-453F-AB2B-9D4DAA83FA60}" type="presParOf" srcId="{85B3A990-A523-46B1-BC9A-6082C4657905}" destId="{EA8393B4-A951-4599-B308-E7E0EC6E4437}" srcOrd="3" destOrd="0" presId="urn:microsoft.com/office/officeart/2005/8/layout/lProcess2"/>
    <dgm:cxn modelId="{4BB804A8-52F9-4FFC-A5B1-AB486890A6C6}" type="presParOf" srcId="{85B3A990-A523-46B1-BC9A-6082C4657905}" destId="{5AB11C21-F213-4664-9FAA-A90D49D31CE0}" srcOrd="4" destOrd="0" presId="urn:microsoft.com/office/officeart/2005/8/layout/lProcess2"/>
    <dgm:cxn modelId="{ACB1FFFA-6F3E-483E-A40B-5EAF79A9FEE5}" type="presParOf" srcId="{85B3A990-A523-46B1-BC9A-6082C4657905}" destId="{B7ED5150-FA75-483D-99F6-56EBAA46D270}" srcOrd="5" destOrd="0" presId="urn:microsoft.com/office/officeart/2005/8/layout/lProcess2"/>
    <dgm:cxn modelId="{23704BDA-664B-4C94-81CD-676C0E4DF84A}" type="presParOf" srcId="{85B3A990-A523-46B1-BC9A-6082C4657905}" destId="{CFFA2714-1D67-447A-B44E-3034295DF0F5}" srcOrd="6" destOrd="0" presId="urn:microsoft.com/office/officeart/2005/8/layout/lProcess2"/>
    <dgm:cxn modelId="{AE0278CC-57AC-49A8-8E8F-FA4017F0BD20}" type="presParOf" srcId="{95F6BA89-404B-40C5-AA30-115702CA9264}" destId="{BFC6CDA1-754F-4E9F-97A7-E62DBB4E1BC7}" srcOrd="5" destOrd="0" presId="urn:microsoft.com/office/officeart/2005/8/layout/lProcess2"/>
    <dgm:cxn modelId="{1EF29A06-3FE3-4F63-8C98-49355690F176}" type="presParOf" srcId="{95F6BA89-404B-40C5-AA30-115702CA9264}" destId="{3B68CB3A-FDBF-4014-BA90-791E6CBA6EBF}" srcOrd="6" destOrd="0" presId="urn:microsoft.com/office/officeart/2005/8/layout/lProcess2"/>
    <dgm:cxn modelId="{8126658B-6573-464A-9AB7-3EDF044903E4}" type="presParOf" srcId="{3B68CB3A-FDBF-4014-BA90-791E6CBA6EBF}" destId="{BBA12B95-F4F9-4F78-874B-CE0DA37E60A5}" srcOrd="0" destOrd="0" presId="urn:microsoft.com/office/officeart/2005/8/layout/lProcess2"/>
    <dgm:cxn modelId="{2E738C15-FF97-4764-B5B6-6AAE13DB2129}" type="presParOf" srcId="{3B68CB3A-FDBF-4014-BA90-791E6CBA6EBF}" destId="{5CE66BC0-08BD-481B-8F30-A87A12974EB6}" srcOrd="1" destOrd="0" presId="urn:microsoft.com/office/officeart/2005/8/layout/lProcess2"/>
    <dgm:cxn modelId="{879A3D7D-1A15-472F-9102-C9471B356153}" type="presParOf" srcId="{3B68CB3A-FDBF-4014-BA90-791E6CBA6EBF}" destId="{618BD9F7-C0B5-40F4-81F4-D95D0CBFECEB}" srcOrd="2" destOrd="0" presId="urn:microsoft.com/office/officeart/2005/8/layout/lProcess2"/>
    <dgm:cxn modelId="{A81A2BCF-87C2-4737-86A6-B7D72D855841}" type="presParOf" srcId="{618BD9F7-C0B5-40F4-81F4-D95D0CBFECEB}" destId="{A6BF2091-0870-4FB9-9775-BBBDF8161A7A}" srcOrd="0" destOrd="0" presId="urn:microsoft.com/office/officeart/2005/8/layout/lProcess2"/>
    <dgm:cxn modelId="{D0CC71E1-A30E-4893-9C07-E3C72E0A3F76}" type="presParOf" srcId="{A6BF2091-0870-4FB9-9775-BBBDF8161A7A}" destId="{C978F0AD-8C4C-46E2-930E-1AEDEF84EF8C}" srcOrd="0" destOrd="0" presId="urn:microsoft.com/office/officeart/2005/8/layout/lProcess2"/>
    <dgm:cxn modelId="{0AF47170-46BA-4E27-A007-F1BC941D2152}" type="presParOf" srcId="{A6BF2091-0870-4FB9-9775-BBBDF8161A7A}" destId="{0CDCBFD6-3D05-4494-AFD9-B3D58CA625BA}" srcOrd="1" destOrd="0" presId="urn:microsoft.com/office/officeart/2005/8/layout/lProcess2"/>
    <dgm:cxn modelId="{D04E339D-9972-4D4A-ABC4-C50585F610D2}" type="presParOf" srcId="{A6BF2091-0870-4FB9-9775-BBBDF8161A7A}" destId="{E45C918D-5D2C-4E93-B315-60E7BC66C900}" srcOrd="2" destOrd="0" presId="urn:microsoft.com/office/officeart/2005/8/layout/lProcess2"/>
    <dgm:cxn modelId="{A70BB68E-C954-4C49-BF06-E586073A0959}" type="presParOf" srcId="{A6BF2091-0870-4FB9-9775-BBBDF8161A7A}" destId="{DBAC42C9-6DAF-46BD-A43A-C8303F2B1EB8}" srcOrd="3" destOrd="0" presId="urn:microsoft.com/office/officeart/2005/8/layout/lProcess2"/>
    <dgm:cxn modelId="{DB8DDAD4-217F-4AE7-9AE4-13CAE58F8049}" type="presParOf" srcId="{A6BF2091-0870-4FB9-9775-BBBDF8161A7A}" destId="{C3BEBE27-4216-4BCF-A879-EFC8CC6A412F}" srcOrd="4" destOrd="0" presId="urn:microsoft.com/office/officeart/2005/8/layout/lProcess2"/>
  </dgm:cxnLst>
  <dgm:bg/>
  <dgm:whole/>
</dgm:dataModel>
</file>

<file path=ppt/diagrams/data7.xml><?xml version="1.0" encoding="utf-8"?>
<dgm:dataModel xmlns:dgm="http://schemas.openxmlformats.org/drawingml/2006/diagram" xmlns:a="http://schemas.openxmlformats.org/drawingml/2006/main">
  <dgm:ptLst>
    <dgm:pt modelId="{69B5204D-F0D3-41D9-9ED7-67B46BD6D764}" type="doc">
      <dgm:prSet loTypeId="urn:microsoft.com/office/officeart/2005/8/layout/radial5" loCatId="cycle" qsTypeId="urn:microsoft.com/office/officeart/2005/8/quickstyle/simple1" qsCatId="simple" csTypeId="urn:microsoft.com/office/officeart/2005/8/colors/colorful2" csCatId="colorful" phldr="1"/>
      <dgm:spPr/>
      <dgm:t>
        <a:bodyPr/>
        <a:lstStyle/>
        <a:p>
          <a:endParaRPr lang="es-AR"/>
        </a:p>
      </dgm:t>
    </dgm:pt>
    <dgm:pt modelId="{A02BCFB8-EB49-4E40-93E4-99092C8BE03D}">
      <dgm:prSet phldrT="[Texto]"/>
      <dgm:spPr/>
      <dgm:t>
        <a:bodyPr/>
        <a:lstStyle/>
        <a:p>
          <a:r>
            <a:rPr lang="es-AR" dirty="0" smtClean="0"/>
            <a:t>Coordinación General</a:t>
          </a:r>
          <a:endParaRPr lang="es-AR" dirty="0"/>
        </a:p>
      </dgm:t>
    </dgm:pt>
    <dgm:pt modelId="{0B6BA68B-EED3-48C7-AE30-11DE8ECBC1EB}" type="parTrans" cxnId="{3F9984C7-9A64-416B-8E8E-FA0039C8E6DD}">
      <dgm:prSet/>
      <dgm:spPr/>
      <dgm:t>
        <a:bodyPr/>
        <a:lstStyle/>
        <a:p>
          <a:endParaRPr lang="es-AR"/>
        </a:p>
      </dgm:t>
    </dgm:pt>
    <dgm:pt modelId="{5388F3F6-066A-4A90-8263-A9759FE4C7F7}" type="sibTrans" cxnId="{3F9984C7-9A64-416B-8E8E-FA0039C8E6DD}">
      <dgm:prSet/>
      <dgm:spPr/>
      <dgm:t>
        <a:bodyPr/>
        <a:lstStyle/>
        <a:p>
          <a:endParaRPr lang="es-AR"/>
        </a:p>
      </dgm:t>
    </dgm:pt>
    <dgm:pt modelId="{AE238F00-EAAF-40B7-9AB6-C0333398D676}">
      <dgm:prSet phldrT="[Texto]"/>
      <dgm:spPr/>
      <dgm:t>
        <a:bodyPr/>
        <a:lstStyle/>
        <a:p>
          <a:r>
            <a:rPr lang="es-AR" dirty="0" smtClean="0"/>
            <a:t>Política</a:t>
          </a:r>
          <a:endParaRPr lang="es-AR" dirty="0"/>
        </a:p>
      </dgm:t>
    </dgm:pt>
    <dgm:pt modelId="{4688055E-84A3-47A2-851B-40DD269771BB}" type="parTrans" cxnId="{AED47042-08F6-4724-A78B-3F63C90AE3FF}">
      <dgm:prSet/>
      <dgm:spPr/>
      <dgm:t>
        <a:bodyPr/>
        <a:lstStyle/>
        <a:p>
          <a:endParaRPr lang="es-AR"/>
        </a:p>
      </dgm:t>
    </dgm:pt>
    <dgm:pt modelId="{E48DEB0C-1F05-42A1-BD8A-2A1B6F41760C}" type="sibTrans" cxnId="{AED47042-08F6-4724-A78B-3F63C90AE3FF}">
      <dgm:prSet/>
      <dgm:spPr/>
      <dgm:t>
        <a:bodyPr/>
        <a:lstStyle/>
        <a:p>
          <a:endParaRPr lang="es-AR"/>
        </a:p>
      </dgm:t>
    </dgm:pt>
    <dgm:pt modelId="{8CC5307B-9376-4237-8095-E851CE2129A2}">
      <dgm:prSet phldrT="[Texto]"/>
      <dgm:spPr/>
      <dgm:t>
        <a:bodyPr/>
        <a:lstStyle/>
        <a:p>
          <a:r>
            <a:rPr lang="es-AR" dirty="0" smtClean="0"/>
            <a:t>Sociales y Regionales</a:t>
          </a:r>
          <a:endParaRPr lang="es-AR" dirty="0"/>
        </a:p>
      </dgm:t>
    </dgm:pt>
    <dgm:pt modelId="{FC8E362F-25E9-4405-952A-71089AC3ABBD}" type="parTrans" cxnId="{5437CA0F-E2AB-44F9-AA43-EB6DF0264EDE}">
      <dgm:prSet/>
      <dgm:spPr/>
      <dgm:t>
        <a:bodyPr/>
        <a:lstStyle/>
        <a:p>
          <a:endParaRPr lang="es-AR"/>
        </a:p>
      </dgm:t>
    </dgm:pt>
    <dgm:pt modelId="{818CC3AE-1F8E-402F-BBF1-9C6243F2C902}" type="sibTrans" cxnId="{5437CA0F-E2AB-44F9-AA43-EB6DF0264EDE}">
      <dgm:prSet/>
      <dgm:spPr/>
      <dgm:t>
        <a:bodyPr/>
        <a:lstStyle/>
        <a:p>
          <a:endParaRPr lang="es-AR"/>
        </a:p>
      </dgm:t>
    </dgm:pt>
    <dgm:pt modelId="{53161741-1B8A-424D-A6F3-40C692F1B3E1}">
      <dgm:prSet/>
      <dgm:spPr/>
      <dgm:t>
        <a:bodyPr/>
        <a:lstStyle/>
        <a:p>
          <a:r>
            <a:rPr lang="es-AR" dirty="0" smtClean="0"/>
            <a:t>Economía</a:t>
          </a:r>
          <a:endParaRPr lang="es-AR" dirty="0"/>
        </a:p>
      </dgm:t>
    </dgm:pt>
    <dgm:pt modelId="{022A66F8-C4F0-46A4-9F11-61CC65B113C6}" type="parTrans" cxnId="{EB49D5AD-7E85-4577-9B9B-CC1D9AFA21A8}">
      <dgm:prSet/>
      <dgm:spPr/>
      <dgm:t>
        <a:bodyPr/>
        <a:lstStyle/>
        <a:p>
          <a:endParaRPr lang="es-AR"/>
        </a:p>
      </dgm:t>
    </dgm:pt>
    <dgm:pt modelId="{09A7778E-0374-4C9A-B200-1CC0577115FB}" type="sibTrans" cxnId="{EB49D5AD-7E85-4577-9B9B-CC1D9AFA21A8}">
      <dgm:prSet/>
      <dgm:spPr/>
      <dgm:t>
        <a:bodyPr/>
        <a:lstStyle/>
        <a:p>
          <a:endParaRPr lang="es-AR"/>
        </a:p>
      </dgm:t>
    </dgm:pt>
    <dgm:pt modelId="{B451EAA2-2332-4D72-9372-3A91B779FB5C}">
      <dgm:prSet/>
      <dgm:spPr/>
      <dgm:t>
        <a:bodyPr/>
        <a:lstStyle/>
        <a:p>
          <a:r>
            <a:rPr lang="es-AR" dirty="0" smtClean="0"/>
            <a:t>Negocios</a:t>
          </a:r>
          <a:endParaRPr lang="es-AR" dirty="0"/>
        </a:p>
      </dgm:t>
    </dgm:pt>
    <dgm:pt modelId="{318FD2B9-0BC5-4E4C-814D-63B6D26115EF}" type="parTrans" cxnId="{14B1E351-4588-428B-B665-93812CE91A3B}">
      <dgm:prSet/>
      <dgm:spPr/>
      <dgm:t>
        <a:bodyPr/>
        <a:lstStyle/>
        <a:p>
          <a:endParaRPr lang="es-AR"/>
        </a:p>
      </dgm:t>
    </dgm:pt>
    <dgm:pt modelId="{4A9D5BA4-9107-4C36-96E8-DC857603851B}" type="sibTrans" cxnId="{14B1E351-4588-428B-B665-93812CE91A3B}">
      <dgm:prSet/>
      <dgm:spPr/>
      <dgm:t>
        <a:bodyPr/>
        <a:lstStyle/>
        <a:p>
          <a:endParaRPr lang="es-AR"/>
        </a:p>
      </dgm:t>
    </dgm:pt>
    <dgm:pt modelId="{A98175C9-EA2E-48DB-99CF-A1C363522FA8}">
      <dgm:prSet phldrT="[Texto]"/>
      <dgm:spPr/>
      <dgm:t>
        <a:bodyPr/>
        <a:lstStyle/>
        <a:p>
          <a:r>
            <a:rPr lang="es-AR" dirty="0" smtClean="0"/>
            <a:t>Tecnología</a:t>
          </a:r>
          <a:endParaRPr lang="es-AR" dirty="0"/>
        </a:p>
      </dgm:t>
    </dgm:pt>
    <dgm:pt modelId="{1716B822-E1E5-46B4-AAF1-345216F067FE}" type="parTrans" cxnId="{4DFB2F07-B440-417E-A976-FF6DA585A8AF}">
      <dgm:prSet/>
      <dgm:spPr/>
      <dgm:t>
        <a:bodyPr/>
        <a:lstStyle/>
        <a:p>
          <a:endParaRPr lang="es-AR"/>
        </a:p>
      </dgm:t>
    </dgm:pt>
    <dgm:pt modelId="{CA620A40-EF9E-4A22-B8B7-F712E5970D93}" type="sibTrans" cxnId="{4DFB2F07-B440-417E-A976-FF6DA585A8AF}">
      <dgm:prSet/>
      <dgm:spPr/>
      <dgm:t>
        <a:bodyPr/>
        <a:lstStyle/>
        <a:p>
          <a:endParaRPr lang="es-AR"/>
        </a:p>
      </dgm:t>
    </dgm:pt>
    <dgm:pt modelId="{D17962E4-8ECE-4E2C-A733-FA5774A8E9BC}">
      <dgm:prSet phldrT="[Texto]"/>
      <dgm:spPr/>
      <dgm:t>
        <a:bodyPr/>
        <a:lstStyle/>
        <a:p>
          <a:r>
            <a:rPr lang="es-AR" dirty="0" smtClean="0"/>
            <a:t>Varios</a:t>
          </a:r>
          <a:endParaRPr lang="es-AR" dirty="0"/>
        </a:p>
      </dgm:t>
    </dgm:pt>
    <dgm:pt modelId="{798E2538-F82F-4D2A-8D4A-74D61C01D0AD}" type="parTrans" cxnId="{F130DE08-1F85-4734-AF78-ED7D14EA6DB6}">
      <dgm:prSet/>
      <dgm:spPr/>
      <dgm:t>
        <a:bodyPr/>
        <a:lstStyle/>
        <a:p>
          <a:endParaRPr lang="es-AR"/>
        </a:p>
      </dgm:t>
    </dgm:pt>
    <dgm:pt modelId="{D2CF2B21-B774-4849-8CF7-B9B1CEAF3E1E}" type="sibTrans" cxnId="{F130DE08-1F85-4734-AF78-ED7D14EA6DB6}">
      <dgm:prSet/>
      <dgm:spPr/>
      <dgm:t>
        <a:bodyPr/>
        <a:lstStyle/>
        <a:p>
          <a:endParaRPr lang="es-AR"/>
        </a:p>
      </dgm:t>
    </dgm:pt>
    <dgm:pt modelId="{1B6B7D0E-F521-4B19-884A-1B206A674FEE}">
      <dgm:prSet phldrT="[Texto]"/>
      <dgm:spPr/>
      <dgm:t>
        <a:bodyPr/>
        <a:lstStyle/>
        <a:p>
          <a:r>
            <a:rPr lang="es-AR" dirty="0" smtClean="0"/>
            <a:t>Sucesos</a:t>
          </a:r>
          <a:endParaRPr lang="es-AR" dirty="0"/>
        </a:p>
      </dgm:t>
    </dgm:pt>
    <dgm:pt modelId="{4C32EB90-21FF-4124-9A47-EC5DFC7FC7F8}" type="parTrans" cxnId="{B51527D2-27BB-4783-AFA5-68E21F706085}">
      <dgm:prSet/>
      <dgm:spPr/>
      <dgm:t>
        <a:bodyPr/>
        <a:lstStyle/>
        <a:p>
          <a:endParaRPr lang="es-AR"/>
        </a:p>
      </dgm:t>
    </dgm:pt>
    <dgm:pt modelId="{D5B0BC24-48C6-4757-AB05-13B9FF012BC7}" type="sibTrans" cxnId="{B51527D2-27BB-4783-AFA5-68E21F706085}">
      <dgm:prSet/>
      <dgm:spPr/>
      <dgm:t>
        <a:bodyPr/>
        <a:lstStyle/>
        <a:p>
          <a:endParaRPr lang="es-AR"/>
        </a:p>
      </dgm:t>
    </dgm:pt>
    <dgm:pt modelId="{92B38484-9E38-41F7-B563-D1DE3F67CDCF}">
      <dgm:prSet phldrT="[Texto]"/>
      <dgm:spPr/>
      <dgm:t>
        <a:bodyPr/>
        <a:lstStyle/>
        <a:p>
          <a:endParaRPr lang="es-AR" dirty="0"/>
        </a:p>
      </dgm:t>
    </dgm:pt>
    <dgm:pt modelId="{BE3EA4DE-FF40-49C1-B6EC-6DB1AA662C6D}" type="parTrans" cxnId="{A259240A-4A9C-4025-8C8B-C8DBEB611FBC}">
      <dgm:prSet/>
      <dgm:spPr/>
      <dgm:t>
        <a:bodyPr/>
        <a:lstStyle/>
        <a:p>
          <a:endParaRPr lang="es-AR"/>
        </a:p>
      </dgm:t>
    </dgm:pt>
    <dgm:pt modelId="{3AD1B965-15E6-4C4D-A9DF-9E3A9718963A}" type="sibTrans" cxnId="{A259240A-4A9C-4025-8C8B-C8DBEB611FBC}">
      <dgm:prSet/>
      <dgm:spPr/>
      <dgm:t>
        <a:bodyPr/>
        <a:lstStyle/>
        <a:p>
          <a:endParaRPr lang="es-AR"/>
        </a:p>
      </dgm:t>
    </dgm:pt>
    <dgm:pt modelId="{07E11AF6-757B-4DB2-B4C0-36E46108E077}" type="pres">
      <dgm:prSet presAssocID="{69B5204D-F0D3-41D9-9ED7-67B46BD6D764}" presName="Name0" presStyleCnt="0">
        <dgm:presLayoutVars>
          <dgm:chMax val="1"/>
          <dgm:dir/>
          <dgm:animLvl val="ctr"/>
          <dgm:resizeHandles val="exact"/>
        </dgm:presLayoutVars>
      </dgm:prSet>
      <dgm:spPr/>
      <dgm:t>
        <a:bodyPr/>
        <a:lstStyle/>
        <a:p>
          <a:endParaRPr lang="es-AR"/>
        </a:p>
      </dgm:t>
    </dgm:pt>
    <dgm:pt modelId="{D3DAB3DB-C311-4A0F-9802-4E165C46F902}" type="pres">
      <dgm:prSet presAssocID="{A02BCFB8-EB49-4E40-93E4-99092C8BE03D}" presName="centerShape" presStyleLbl="node0" presStyleIdx="0" presStyleCnt="1"/>
      <dgm:spPr/>
      <dgm:t>
        <a:bodyPr/>
        <a:lstStyle/>
        <a:p>
          <a:endParaRPr lang="es-AR"/>
        </a:p>
      </dgm:t>
    </dgm:pt>
    <dgm:pt modelId="{1439A0EB-5722-4D86-98E6-B7559FB35554}" type="pres">
      <dgm:prSet presAssocID="{4688055E-84A3-47A2-851B-40DD269771BB}" presName="parTrans" presStyleLbl="sibTrans2D1" presStyleIdx="0" presStyleCnt="7"/>
      <dgm:spPr/>
      <dgm:t>
        <a:bodyPr/>
        <a:lstStyle/>
        <a:p>
          <a:endParaRPr lang="es-AR"/>
        </a:p>
      </dgm:t>
    </dgm:pt>
    <dgm:pt modelId="{A2D22DAB-3E97-4A9E-A68F-91F787AE7109}" type="pres">
      <dgm:prSet presAssocID="{4688055E-84A3-47A2-851B-40DD269771BB}" presName="connectorText" presStyleLbl="sibTrans2D1" presStyleIdx="0" presStyleCnt="7"/>
      <dgm:spPr/>
      <dgm:t>
        <a:bodyPr/>
        <a:lstStyle/>
        <a:p>
          <a:endParaRPr lang="es-AR"/>
        </a:p>
      </dgm:t>
    </dgm:pt>
    <dgm:pt modelId="{F0713A0F-E732-4EBC-A641-881A39BB2503}" type="pres">
      <dgm:prSet presAssocID="{AE238F00-EAAF-40B7-9AB6-C0333398D676}" presName="node" presStyleLbl="node1" presStyleIdx="0" presStyleCnt="7">
        <dgm:presLayoutVars>
          <dgm:bulletEnabled val="1"/>
        </dgm:presLayoutVars>
      </dgm:prSet>
      <dgm:spPr/>
      <dgm:t>
        <a:bodyPr/>
        <a:lstStyle/>
        <a:p>
          <a:endParaRPr lang="es-AR"/>
        </a:p>
      </dgm:t>
    </dgm:pt>
    <dgm:pt modelId="{083E64EA-F177-4B53-96A5-8624C8E39C70}" type="pres">
      <dgm:prSet presAssocID="{022A66F8-C4F0-46A4-9F11-61CC65B113C6}" presName="parTrans" presStyleLbl="sibTrans2D1" presStyleIdx="1" presStyleCnt="7"/>
      <dgm:spPr/>
      <dgm:t>
        <a:bodyPr/>
        <a:lstStyle/>
        <a:p>
          <a:endParaRPr lang="es-AR"/>
        </a:p>
      </dgm:t>
    </dgm:pt>
    <dgm:pt modelId="{79E3A684-0D68-4413-9C1E-72BEDC193750}" type="pres">
      <dgm:prSet presAssocID="{022A66F8-C4F0-46A4-9F11-61CC65B113C6}" presName="connectorText" presStyleLbl="sibTrans2D1" presStyleIdx="1" presStyleCnt="7"/>
      <dgm:spPr/>
      <dgm:t>
        <a:bodyPr/>
        <a:lstStyle/>
        <a:p>
          <a:endParaRPr lang="es-AR"/>
        </a:p>
      </dgm:t>
    </dgm:pt>
    <dgm:pt modelId="{12DBCC6E-2AA2-436C-BFA1-F08E971F6509}" type="pres">
      <dgm:prSet presAssocID="{53161741-1B8A-424D-A6F3-40C692F1B3E1}" presName="node" presStyleLbl="node1" presStyleIdx="1" presStyleCnt="7" custRadScaleRad="99677" custRadScaleInc="-146">
        <dgm:presLayoutVars>
          <dgm:bulletEnabled val="1"/>
        </dgm:presLayoutVars>
      </dgm:prSet>
      <dgm:spPr/>
      <dgm:t>
        <a:bodyPr/>
        <a:lstStyle/>
        <a:p>
          <a:endParaRPr lang="es-AR"/>
        </a:p>
      </dgm:t>
    </dgm:pt>
    <dgm:pt modelId="{34FFD163-429E-4C38-9551-6284CD640679}" type="pres">
      <dgm:prSet presAssocID="{318FD2B9-0BC5-4E4C-814D-63B6D26115EF}" presName="parTrans" presStyleLbl="sibTrans2D1" presStyleIdx="2" presStyleCnt="7"/>
      <dgm:spPr/>
      <dgm:t>
        <a:bodyPr/>
        <a:lstStyle/>
        <a:p>
          <a:endParaRPr lang="es-AR"/>
        </a:p>
      </dgm:t>
    </dgm:pt>
    <dgm:pt modelId="{7B9D03A4-2176-4720-BEF5-383B6D36F575}" type="pres">
      <dgm:prSet presAssocID="{318FD2B9-0BC5-4E4C-814D-63B6D26115EF}" presName="connectorText" presStyleLbl="sibTrans2D1" presStyleIdx="2" presStyleCnt="7"/>
      <dgm:spPr/>
      <dgm:t>
        <a:bodyPr/>
        <a:lstStyle/>
        <a:p>
          <a:endParaRPr lang="es-AR"/>
        </a:p>
      </dgm:t>
    </dgm:pt>
    <dgm:pt modelId="{8CC89430-025B-436E-854B-D1089CF36B80}" type="pres">
      <dgm:prSet presAssocID="{B451EAA2-2332-4D72-9372-3A91B779FB5C}" presName="node" presStyleLbl="node1" presStyleIdx="2" presStyleCnt="7">
        <dgm:presLayoutVars>
          <dgm:bulletEnabled val="1"/>
        </dgm:presLayoutVars>
      </dgm:prSet>
      <dgm:spPr/>
      <dgm:t>
        <a:bodyPr/>
        <a:lstStyle/>
        <a:p>
          <a:endParaRPr lang="es-AR"/>
        </a:p>
      </dgm:t>
    </dgm:pt>
    <dgm:pt modelId="{E0728BAD-5252-4F87-974C-E3A63AC4A7FD}" type="pres">
      <dgm:prSet presAssocID="{FC8E362F-25E9-4405-952A-71089AC3ABBD}" presName="parTrans" presStyleLbl="sibTrans2D1" presStyleIdx="3" presStyleCnt="7"/>
      <dgm:spPr/>
      <dgm:t>
        <a:bodyPr/>
        <a:lstStyle/>
        <a:p>
          <a:endParaRPr lang="es-AR"/>
        </a:p>
      </dgm:t>
    </dgm:pt>
    <dgm:pt modelId="{68976FC9-6367-43FB-BDD3-AE0F3853FC3A}" type="pres">
      <dgm:prSet presAssocID="{FC8E362F-25E9-4405-952A-71089AC3ABBD}" presName="connectorText" presStyleLbl="sibTrans2D1" presStyleIdx="3" presStyleCnt="7"/>
      <dgm:spPr/>
      <dgm:t>
        <a:bodyPr/>
        <a:lstStyle/>
        <a:p>
          <a:endParaRPr lang="es-AR"/>
        </a:p>
      </dgm:t>
    </dgm:pt>
    <dgm:pt modelId="{8A767BB2-51BD-4BB9-8A9B-4C1BDE1434FD}" type="pres">
      <dgm:prSet presAssocID="{8CC5307B-9376-4237-8095-E851CE2129A2}" presName="node" presStyleLbl="node1" presStyleIdx="3" presStyleCnt="7">
        <dgm:presLayoutVars>
          <dgm:bulletEnabled val="1"/>
        </dgm:presLayoutVars>
      </dgm:prSet>
      <dgm:spPr/>
      <dgm:t>
        <a:bodyPr/>
        <a:lstStyle/>
        <a:p>
          <a:endParaRPr lang="es-AR"/>
        </a:p>
      </dgm:t>
    </dgm:pt>
    <dgm:pt modelId="{667BA093-DCF5-4130-BAB4-71C8B7449C5C}" type="pres">
      <dgm:prSet presAssocID="{1716B822-E1E5-46B4-AAF1-345216F067FE}" presName="parTrans" presStyleLbl="sibTrans2D1" presStyleIdx="4" presStyleCnt="7"/>
      <dgm:spPr/>
      <dgm:t>
        <a:bodyPr/>
        <a:lstStyle/>
        <a:p>
          <a:endParaRPr lang="es-AR"/>
        </a:p>
      </dgm:t>
    </dgm:pt>
    <dgm:pt modelId="{0C0FC597-95A6-4740-959A-53719FEC1AE3}" type="pres">
      <dgm:prSet presAssocID="{1716B822-E1E5-46B4-AAF1-345216F067FE}" presName="connectorText" presStyleLbl="sibTrans2D1" presStyleIdx="4" presStyleCnt="7"/>
      <dgm:spPr/>
      <dgm:t>
        <a:bodyPr/>
        <a:lstStyle/>
        <a:p>
          <a:endParaRPr lang="es-AR"/>
        </a:p>
      </dgm:t>
    </dgm:pt>
    <dgm:pt modelId="{76CADC56-A942-4A3D-A544-CF3091734C89}" type="pres">
      <dgm:prSet presAssocID="{A98175C9-EA2E-48DB-99CF-A1C363522FA8}" presName="node" presStyleLbl="node1" presStyleIdx="4" presStyleCnt="7">
        <dgm:presLayoutVars>
          <dgm:bulletEnabled val="1"/>
        </dgm:presLayoutVars>
      </dgm:prSet>
      <dgm:spPr/>
      <dgm:t>
        <a:bodyPr/>
        <a:lstStyle/>
        <a:p>
          <a:endParaRPr lang="es-AR"/>
        </a:p>
      </dgm:t>
    </dgm:pt>
    <dgm:pt modelId="{1FF5EF31-EFE7-4A75-AB79-98D953666D4F}" type="pres">
      <dgm:prSet presAssocID="{798E2538-F82F-4D2A-8D4A-74D61C01D0AD}" presName="parTrans" presStyleLbl="sibTrans2D1" presStyleIdx="5" presStyleCnt="7"/>
      <dgm:spPr/>
      <dgm:t>
        <a:bodyPr/>
        <a:lstStyle/>
        <a:p>
          <a:endParaRPr lang="es-AR"/>
        </a:p>
      </dgm:t>
    </dgm:pt>
    <dgm:pt modelId="{90AB3ED8-6F0C-49CC-9F52-97D90698F9C9}" type="pres">
      <dgm:prSet presAssocID="{798E2538-F82F-4D2A-8D4A-74D61C01D0AD}" presName="connectorText" presStyleLbl="sibTrans2D1" presStyleIdx="5" presStyleCnt="7"/>
      <dgm:spPr/>
      <dgm:t>
        <a:bodyPr/>
        <a:lstStyle/>
        <a:p>
          <a:endParaRPr lang="es-AR"/>
        </a:p>
      </dgm:t>
    </dgm:pt>
    <dgm:pt modelId="{21C49C0B-48CC-4BC6-93DE-E688C5A28BE9}" type="pres">
      <dgm:prSet presAssocID="{D17962E4-8ECE-4E2C-A733-FA5774A8E9BC}" presName="node" presStyleLbl="node1" presStyleIdx="5" presStyleCnt="7">
        <dgm:presLayoutVars>
          <dgm:bulletEnabled val="1"/>
        </dgm:presLayoutVars>
      </dgm:prSet>
      <dgm:spPr/>
      <dgm:t>
        <a:bodyPr/>
        <a:lstStyle/>
        <a:p>
          <a:endParaRPr lang="es-AR"/>
        </a:p>
      </dgm:t>
    </dgm:pt>
    <dgm:pt modelId="{A74E9845-746E-4128-84AF-AE6E40F2D731}" type="pres">
      <dgm:prSet presAssocID="{4C32EB90-21FF-4124-9A47-EC5DFC7FC7F8}" presName="parTrans" presStyleLbl="sibTrans2D1" presStyleIdx="6" presStyleCnt="7"/>
      <dgm:spPr/>
      <dgm:t>
        <a:bodyPr/>
        <a:lstStyle/>
        <a:p>
          <a:endParaRPr lang="es-AR"/>
        </a:p>
      </dgm:t>
    </dgm:pt>
    <dgm:pt modelId="{9C83CEC6-35BE-43FD-8797-B5AA2AFBCC44}" type="pres">
      <dgm:prSet presAssocID="{4C32EB90-21FF-4124-9A47-EC5DFC7FC7F8}" presName="connectorText" presStyleLbl="sibTrans2D1" presStyleIdx="6" presStyleCnt="7"/>
      <dgm:spPr/>
      <dgm:t>
        <a:bodyPr/>
        <a:lstStyle/>
        <a:p>
          <a:endParaRPr lang="es-AR"/>
        </a:p>
      </dgm:t>
    </dgm:pt>
    <dgm:pt modelId="{E02C7626-7237-47AD-A448-6E2BF915B231}" type="pres">
      <dgm:prSet presAssocID="{1B6B7D0E-F521-4B19-884A-1B206A674FEE}" presName="node" presStyleLbl="node1" presStyleIdx="6" presStyleCnt="7">
        <dgm:presLayoutVars>
          <dgm:bulletEnabled val="1"/>
        </dgm:presLayoutVars>
      </dgm:prSet>
      <dgm:spPr/>
      <dgm:t>
        <a:bodyPr/>
        <a:lstStyle/>
        <a:p>
          <a:endParaRPr lang="es-AR"/>
        </a:p>
      </dgm:t>
    </dgm:pt>
  </dgm:ptLst>
  <dgm:cxnLst>
    <dgm:cxn modelId="{3C8BB103-F918-45BA-8AAC-9A2FABFB9420}" type="presOf" srcId="{318FD2B9-0BC5-4E4C-814D-63B6D26115EF}" destId="{34FFD163-429E-4C38-9551-6284CD640679}" srcOrd="0" destOrd="0" presId="urn:microsoft.com/office/officeart/2005/8/layout/radial5"/>
    <dgm:cxn modelId="{604AEBE0-3221-4E54-B601-15B993C1B097}" type="presOf" srcId="{798E2538-F82F-4D2A-8D4A-74D61C01D0AD}" destId="{1FF5EF31-EFE7-4A75-AB79-98D953666D4F}" srcOrd="0" destOrd="0" presId="urn:microsoft.com/office/officeart/2005/8/layout/radial5"/>
    <dgm:cxn modelId="{6571BEA0-1768-487A-9E5A-D2B30B42AC49}" type="presOf" srcId="{D17962E4-8ECE-4E2C-A733-FA5774A8E9BC}" destId="{21C49C0B-48CC-4BC6-93DE-E688C5A28BE9}" srcOrd="0" destOrd="0" presId="urn:microsoft.com/office/officeart/2005/8/layout/radial5"/>
    <dgm:cxn modelId="{EDD349FF-159A-484B-A204-6232A31B2E7F}" type="presOf" srcId="{AE238F00-EAAF-40B7-9AB6-C0333398D676}" destId="{F0713A0F-E732-4EBC-A641-881A39BB2503}" srcOrd="0" destOrd="0" presId="urn:microsoft.com/office/officeart/2005/8/layout/radial5"/>
    <dgm:cxn modelId="{14B1E351-4588-428B-B665-93812CE91A3B}" srcId="{A02BCFB8-EB49-4E40-93E4-99092C8BE03D}" destId="{B451EAA2-2332-4D72-9372-3A91B779FB5C}" srcOrd="2" destOrd="0" parTransId="{318FD2B9-0BC5-4E4C-814D-63B6D26115EF}" sibTransId="{4A9D5BA4-9107-4C36-96E8-DC857603851B}"/>
    <dgm:cxn modelId="{CEAA2712-FCF8-4917-9FCF-5AD89E7799DC}" type="presOf" srcId="{798E2538-F82F-4D2A-8D4A-74D61C01D0AD}" destId="{90AB3ED8-6F0C-49CC-9F52-97D90698F9C9}" srcOrd="1" destOrd="0" presId="urn:microsoft.com/office/officeart/2005/8/layout/radial5"/>
    <dgm:cxn modelId="{538E8EBF-03C2-4633-97FA-ED722F84D1DA}" type="presOf" srcId="{A02BCFB8-EB49-4E40-93E4-99092C8BE03D}" destId="{D3DAB3DB-C311-4A0F-9802-4E165C46F902}" srcOrd="0" destOrd="0" presId="urn:microsoft.com/office/officeart/2005/8/layout/radial5"/>
    <dgm:cxn modelId="{66799DFF-437F-4A30-8D33-B7FB8EBD5E1C}" type="presOf" srcId="{022A66F8-C4F0-46A4-9F11-61CC65B113C6}" destId="{083E64EA-F177-4B53-96A5-8624C8E39C70}" srcOrd="0" destOrd="0" presId="urn:microsoft.com/office/officeart/2005/8/layout/radial5"/>
    <dgm:cxn modelId="{2555AE0B-F58B-4CDF-AA69-9FFFC2668E7F}" type="presOf" srcId="{4C32EB90-21FF-4124-9A47-EC5DFC7FC7F8}" destId="{A74E9845-746E-4128-84AF-AE6E40F2D731}" srcOrd="0" destOrd="0" presId="urn:microsoft.com/office/officeart/2005/8/layout/radial5"/>
    <dgm:cxn modelId="{D8EB4612-10E9-45AD-88AB-9CDF6E4F92B4}" type="presOf" srcId="{1716B822-E1E5-46B4-AAF1-345216F067FE}" destId="{667BA093-DCF5-4130-BAB4-71C8B7449C5C}" srcOrd="0" destOrd="0" presId="urn:microsoft.com/office/officeart/2005/8/layout/radial5"/>
    <dgm:cxn modelId="{4DFB2F07-B440-417E-A976-FF6DA585A8AF}" srcId="{A02BCFB8-EB49-4E40-93E4-99092C8BE03D}" destId="{A98175C9-EA2E-48DB-99CF-A1C363522FA8}" srcOrd="4" destOrd="0" parTransId="{1716B822-E1E5-46B4-AAF1-345216F067FE}" sibTransId="{CA620A40-EF9E-4A22-B8B7-F712E5970D93}"/>
    <dgm:cxn modelId="{5437CA0F-E2AB-44F9-AA43-EB6DF0264EDE}" srcId="{A02BCFB8-EB49-4E40-93E4-99092C8BE03D}" destId="{8CC5307B-9376-4237-8095-E851CE2129A2}" srcOrd="3" destOrd="0" parTransId="{FC8E362F-25E9-4405-952A-71089AC3ABBD}" sibTransId="{818CC3AE-1F8E-402F-BBF1-9C6243F2C902}"/>
    <dgm:cxn modelId="{EB49D5AD-7E85-4577-9B9B-CC1D9AFA21A8}" srcId="{A02BCFB8-EB49-4E40-93E4-99092C8BE03D}" destId="{53161741-1B8A-424D-A6F3-40C692F1B3E1}" srcOrd="1" destOrd="0" parTransId="{022A66F8-C4F0-46A4-9F11-61CC65B113C6}" sibTransId="{09A7778E-0374-4C9A-B200-1CC0577115FB}"/>
    <dgm:cxn modelId="{DD7C5782-AAA8-4C92-87FB-3EC398A13764}" type="presOf" srcId="{4688055E-84A3-47A2-851B-40DD269771BB}" destId="{1439A0EB-5722-4D86-98E6-B7559FB35554}" srcOrd="0" destOrd="0" presId="urn:microsoft.com/office/officeart/2005/8/layout/radial5"/>
    <dgm:cxn modelId="{F08B732D-0222-4374-B072-AC0A110E0545}" type="presOf" srcId="{1716B822-E1E5-46B4-AAF1-345216F067FE}" destId="{0C0FC597-95A6-4740-959A-53719FEC1AE3}" srcOrd="1" destOrd="0" presId="urn:microsoft.com/office/officeart/2005/8/layout/radial5"/>
    <dgm:cxn modelId="{496A92B6-99FB-4B6D-B6E0-73C39D327258}" type="presOf" srcId="{FC8E362F-25E9-4405-952A-71089AC3ABBD}" destId="{E0728BAD-5252-4F87-974C-E3A63AC4A7FD}" srcOrd="0" destOrd="0" presId="urn:microsoft.com/office/officeart/2005/8/layout/radial5"/>
    <dgm:cxn modelId="{084B76C3-A72D-43D2-BDFF-E6A388E93FBB}" type="presOf" srcId="{4C32EB90-21FF-4124-9A47-EC5DFC7FC7F8}" destId="{9C83CEC6-35BE-43FD-8797-B5AA2AFBCC44}" srcOrd="1" destOrd="0" presId="urn:microsoft.com/office/officeart/2005/8/layout/radial5"/>
    <dgm:cxn modelId="{B51527D2-27BB-4783-AFA5-68E21F706085}" srcId="{A02BCFB8-EB49-4E40-93E4-99092C8BE03D}" destId="{1B6B7D0E-F521-4B19-884A-1B206A674FEE}" srcOrd="6" destOrd="0" parTransId="{4C32EB90-21FF-4124-9A47-EC5DFC7FC7F8}" sibTransId="{D5B0BC24-48C6-4757-AB05-13B9FF012BC7}"/>
    <dgm:cxn modelId="{D4B0AFF9-FB3F-4405-BF52-2799D5C6DCEA}" type="presOf" srcId="{69B5204D-F0D3-41D9-9ED7-67B46BD6D764}" destId="{07E11AF6-757B-4DB2-B4C0-36E46108E077}" srcOrd="0" destOrd="0" presId="urn:microsoft.com/office/officeart/2005/8/layout/radial5"/>
    <dgm:cxn modelId="{53E69E1B-A1A7-40FC-A859-D4DA07CB1785}" type="presOf" srcId="{B451EAA2-2332-4D72-9372-3A91B779FB5C}" destId="{8CC89430-025B-436E-854B-D1089CF36B80}" srcOrd="0" destOrd="0" presId="urn:microsoft.com/office/officeart/2005/8/layout/radial5"/>
    <dgm:cxn modelId="{31C7A1E0-805D-4577-B631-292E05F5E4A0}" type="presOf" srcId="{022A66F8-C4F0-46A4-9F11-61CC65B113C6}" destId="{79E3A684-0D68-4413-9C1E-72BEDC193750}" srcOrd="1" destOrd="0" presId="urn:microsoft.com/office/officeart/2005/8/layout/radial5"/>
    <dgm:cxn modelId="{AED47042-08F6-4724-A78B-3F63C90AE3FF}" srcId="{A02BCFB8-EB49-4E40-93E4-99092C8BE03D}" destId="{AE238F00-EAAF-40B7-9AB6-C0333398D676}" srcOrd="0" destOrd="0" parTransId="{4688055E-84A3-47A2-851B-40DD269771BB}" sibTransId="{E48DEB0C-1F05-42A1-BD8A-2A1B6F41760C}"/>
    <dgm:cxn modelId="{9AFFF3F2-5C7E-42DB-9B02-21212F3D3668}" type="presOf" srcId="{A98175C9-EA2E-48DB-99CF-A1C363522FA8}" destId="{76CADC56-A942-4A3D-A544-CF3091734C89}" srcOrd="0" destOrd="0" presId="urn:microsoft.com/office/officeart/2005/8/layout/radial5"/>
    <dgm:cxn modelId="{6737B9AF-7634-4CFA-B070-5A815B5BCC42}" type="presOf" srcId="{FC8E362F-25E9-4405-952A-71089AC3ABBD}" destId="{68976FC9-6367-43FB-BDD3-AE0F3853FC3A}" srcOrd="1" destOrd="0" presId="urn:microsoft.com/office/officeart/2005/8/layout/radial5"/>
    <dgm:cxn modelId="{7FDC20AE-43B3-416E-ABEC-FE096BFCCEF9}" type="presOf" srcId="{1B6B7D0E-F521-4B19-884A-1B206A674FEE}" destId="{E02C7626-7237-47AD-A448-6E2BF915B231}" srcOrd="0" destOrd="0" presId="urn:microsoft.com/office/officeart/2005/8/layout/radial5"/>
    <dgm:cxn modelId="{864E8E88-FA1B-4A24-90CC-4045A517B3DB}" type="presOf" srcId="{318FD2B9-0BC5-4E4C-814D-63B6D26115EF}" destId="{7B9D03A4-2176-4720-BEF5-383B6D36F575}" srcOrd="1" destOrd="0" presId="urn:microsoft.com/office/officeart/2005/8/layout/radial5"/>
    <dgm:cxn modelId="{BDA8074C-BAE4-4708-9882-606F9E72134A}" type="presOf" srcId="{53161741-1B8A-424D-A6F3-40C692F1B3E1}" destId="{12DBCC6E-2AA2-436C-BFA1-F08E971F6509}" srcOrd="0" destOrd="0" presId="urn:microsoft.com/office/officeart/2005/8/layout/radial5"/>
    <dgm:cxn modelId="{9905BEDA-B737-4B07-B8B4-9C60D948F43D}" type="presOf" srcId="{8CC5307B-9376-4237-8095-E851CE2129A2}" destId="{8A767BB2-51BD-4BB9-8A9B-4C1BDE1434FD}" srcOrd="0" destOrd="0" presId="urn:microsoft.com/office/officeart/2005/8/layout/radial5"/>
    <dgm:cxn modelId="{3F9984C7-9A64-416B-8E8E-FA0039C8E6DD}" srcId="{69B5204D-F0D3-41D9-9ED7-67B46BD6D764}" destId="{A02BCFB8-EB49-4E40-93E4-99092C8BE03D}" srcOrd="0" destOrd="0" parTransId="{0B6BA68B-EED3-48C7-AE30-11DE8ECBC1EB}" sibTransId="{5388F3F6-066A-4A90-8263-A9759FE4C7F7}"/>
    <dgm:cxn modelId="{F130DE08-1F85-4734-AF78-ED7D14EA6DB6}" srcId="{A02BCFB8-EB49-4E40-93E4-99092C8BE03D}" destId="{D17962E4-8ECE-4E2C-A733-FA5774A8E9BC}" srcOrd="5" destOrd="0" parTransId="{798E2538-F82F-4D2A-8D4A-74D61C01D0AD}" sibTransId="{D2CF2B21-B774-4849-8CF7-B9B1CEAF3E1E}"/>
    <dgm:cxn modelId="{1EAE89AF-7BC5-452E-B37D-A30AB6C9607C}" type="presOf" srcId="{4688055E-84A3-47A2-851B-40DD269771BB}" destId="{A2D22DAB-3E97-4A9E-A68F-91F787AE7109}" srcOrd="1" destOrd="0" presId="urn:microsoft.com/office/officeart/2005/8/layout/radial5"/>
    <dgm:cxn modelId="{A259240A-4A9C-4025-8C8B-C8DBEB611FBC}" srcId="{69B5204D-F0D3-41D9-9ED7-67B46BD6D764}" destId="{92B38484-9E38-41F7-B563-D1DE3F67CDCF}" srcOrd="1" destOrd="0" parTransId="{BE3EA4DE-FF40-49C1-B6EC-6DB1AA662C6D}" sibTransId="{3AD1B965-15E6-4C4D-A9DF-9E3A9718963A}"/>
    <dgm:cxn modelId="{96B49735-48B7-4F18-8C94-6E565229CA9E}" type="presParOf" srcId="{07E11AF6-757B-4DB2-B4C0-36E46108E077}" destId="{D3DAB3DB-C311-4A0F-9802-4E165C46F902}" srcOrd="0" destOrd="0" presId="urn:microsoft.com/office/officeart/2005/8/layout/radial5"/>
    <dgm:cxn modelId="{4759A45D-E4D0-4D59-8225-D9AEBDD95A37}" type="presParOf" srcId="{07E11AF6-757B-4DB2-B4C0-36E46108E077}" destId="{1439A0EB-5722-4D86-98E6-B7559FB35554}" srcOrd="1" destOrd="0" presId="urn:microsoft.com/office/officeart/2005/8/layout/radial5"/>
    <dgm:cxn modelId="{4E5CB5F9-5823-4C5D-81CD-C12D0EB490C4}" type="presParOf" srcId="{1439A0EB-5722-4D86-98E6-B7559FB35554}" destId="{A2D22DAB-3E97-4A9E-A68F-91F787AE7109}" srcOrd="0" destOrd="0" presId="urn:microsoft.com/office/officeart/2005/8/layout/radial5"/>
    <dgm:cxn modelId="{8110A9CF-9D91-4165-BA6A-65110C94BAB2}" type="presParOf" srcId="{07E11AF6-757B-4DB2-B4C0-36E46108E077}" destId="{F0713A0F-E732-4EBC-A641-881A39BB2503}" srcOrd="2" destOrd="0" presId="urn:microsoft.com/office/officeart/2005/8/layout/radial5"/>
    <dgm:cxn modelId="{CAE6A64B-4AA4-4264-97A8-C8C3EBF0F805}" type="presParOf" srcId="{07E11AF6-757B-4DB2-B4C0-36E46108E077}" destId="{083E64EA-F177-4B53-96A5-8624C8E39C70}" srcOrd="3" destOrd="0" presId="urn:microsoft.com/office/officeart/2005/8/layout/radial5"/>
    <dgm:cxn modelId="{B2831E65-958B-421D-898C-7ECE29584522}" type="presParOf" srcId="{083E64EA-F177-4B53-96A5-8624C8E39C70}" destId="{79E3A684-0D68-4413-9C1E-72BEDC193750}" srcOrd="0" destOrd="0" presId="urn:microsoft.com/office/officeart/2005/8/layout/radial5"/>
    <dgm:cxn modelId="{9F727738-0F32-4E07-B790-E428AC99BAA8}" type="presParOf" srcId="{07E11AF6-757B-4DB2-B4C0-36E46108E077}" destId="{12DBCC6E-2AA2-436C-BFA1-F08E971F6509}" srcOrd="4" destOrd="0" presId="urn:microsoft.com/office/officeart/2005/8/layout/radial5"/>
    <dgm:cxn modelId="{6622C086-439D-40C0-96A2-CE2AA534FD2C}" type="presParOf" srcId="{07E11AF6-757B-4DB2-B4C0-36E46108E077}" destId="{34FFD163-429E-4C38-9551-6284CD640679}" srcOrd="5" destOrd="0" presId="urn:microsoft.com/office/officeart/2005/8/layout/radial5"/>
    <dgm:cxn modelId="{D2DECD21-EA92-4889-874D-AB8F84D36CA3}" type="presParOf" srcId="{34FFD163-429E-4C38-9551-6284CD640679}" destId="{7B9D03A4-2176-4720-BEF5-383B6D36F575}" srcOrd="0" destOrd="0" presId="urn:microsoft.com/office/officeart/2005/8/layout/radial5"/>
    <dgm:cxn modelId="{7A882F21-863E-4049-8B1E-F48F1B0F1917}" type="presParOf" srcId="{07E11AF6-757B-4DB2-B4C0-36E46108E077}" destId="{8CC89430-025B-436E-854B-D1089CF36B80}" srcOrd="6" destOrd="0" presId="urn:microsoft.com/office/officeart/2005/8/layout/radial5"/>
    <dgm:cxn modelId="{28B7E606-17BD-4D1C-B53F-0366FC9022BC}" type="presParOf" srcId="{07E11AF6-757B-4DB2-B4C0-36E46108E077}" destId="{E0728BAD-5252-4F87-974C-E3A63AC4A7FD}" srcOrd="7" destOrd="0" presId="urn:microsoft.com/office/officeart/2005/8/layout/radial5"/>
    <dgm:cxn modelId="{0F1174C3-8C26-4C8B-A3FA-6C08756C52C4}" type="presParOf" srcId="{E0728BAD-5252-4F87-974C-E3A63AC4A7FD}" destId="{68976FC9-6367-43FB-BDD3-AE0F3853FC3A}" srcOrd="0" destOrd="0" presId="urn:microsoft.com/office/officeart/2005/8/layout/radial5"/>
    <dgm:cxn modelId="{311F5124-110A-4D13-A9E0-5AF18E3F88EF}" type="presParOf" srcId="{07E11AF6-757B-4DB2-B4C0-36E46108E077}" destId="{8A767BB2-51BD-4BB9-8A9B-4C1BDE1434FD}" srcOrd="8" destOrd="0" presId="urn:microsoft.com/office/officeart/2005/8/layout/radial5"/>
    <dgm:cxn modelId="{18871E51-2360-479E-A377-7B9FD91BFFFC}" type="presParOf" srcId="{07E11AF6-757B-4DB2-B4C0-36E46108E077}" destId="{667BA093-DCF5-4130-BAB4-71C8B7449C5C}" srcOrd="9" destOrd="0" presId="urn:microsoft.com/office/officeart/2005/8/layout/radial5"/>
    <dgm:cxn modelId="{266CAB0E-03CF-49AE-AA92-29AE04E03A64}" type="presParOf" srcId="{667BA093-DCF5-4130-BAB4-71C8B7449C5C}" destId="{0C0FC597-95A6-4740-959A-53719FEC1AE3}" srcOrd="0" destOrd="0" presId="urn:microsoft.com/office/officeart/2005/8/layout/radial5"/>
    <dgm:cxn modelId="{5C59EA4A-58F3-4C7F-80FF-E03A78B5CEDF}" type="presParOf" srcId="{07E11AF6-757B-4DB2-B4C0-36E46108E077}" destId="{76CADC56-A942-4A3D-A544-CF3091734C89}" srcOrd="10" destOrd="0" presId="urn:microsoft.com/office/officeart/2005/8/layout/radial5"/>
    <dgm:cxn modelId="{A64278FD-AF87-43A4-97C9-156AA176F5AE}" type="presParOf" srcId="{07E11AF6-757B-4DB2-B4C0-36E46108E077}" destId="{1FF5EF31-EFE7-4A75-AB79-98D953666D4F}" srcOrd="11" destOrd="0" presId="urn:microsoft.com/office/officeart/2005/8/layout/radial5"/>
    <dgm:cxn modelId="{4616EE9C-F746-4F02-A115-239B3E3A852E}" type="presParOf" srcId="{1FF5EF31-EFE7-4A75-AB79-98D953666D4F}" destId="{90AB3ED8-6F0C-49CC-9F52-97D90698F9C9}" srcOrd="0" destOrd="0" presId="urn:microsoft.com/office/officeart/2005/8/layout/radial5"/>
    <dgm:cxn modelId="{E60DFEBE-7597-4452-99CA-202E1A305FDD}" type="presParOf" srcId="{07E11AF6-757B-4DB2-B4C0-36E46108E077}" destId="{21C49C0B-48CC-4BC6-93DE-E688C5A28BE9}" srcOrd="12" destOrd="0" presId="urn:microsoft.com/office/officeart/2005/8/layout/radial5"/>
    <dgm:cxn modelId="{AF04F670-B32F-4F87-B151-EF9952696449}" type="presParOf" srcId="{07E11AF6-757B-4DB2-B4C0-36E46108E077}" destId="{A74E9845-746E-4128-84AF-AE6E40F2D731}" srcOrd="13" destOrd="0" presId="urn:microsoft.com/office/officeart/2005/8/layout/radial5"/>
    <dgm:cxn modelId="{CEE8B5C0-D710-46D5-B93E-38558B903043}" type="presParOf" srcId="{A74E9845-746E-4128-84AF-AE6E40F2D731}" destId="{9C83CEC6-35BE-43FD-8797-B5AA2AFBCC44}" srcOrd="0" destOrd="0" presId="urn:microsoft.com/office/officeart/2005/8/layout/radial5"/>
    <dgm:cxn modelId="{E36E5A75-A774-45B8-879D-B551A75B4D00}" type="presParOf" srcId="{07E11AF6-757B-4DB2-B4C0-36E46108E077}" destId="{E02C7626-7237-47AD-A448-6E2BF915B231}" srcOrd="14" destOrd="0" presId="urn:microsoft.com/office/officeart/2005/8/layout/radial5"/>
  </dgm:cxnLst>
  <dgm:bg/>
  <dgm:whole/>
</dgm:dataModel>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AR"/>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95DD92-2821-416F-88EB-3F05F8ED2975}" type="datetimeFigureOut">
              <a:rPr lang="es-AR" smtClean="0"/>
              <a:pPr/>
              <a:t>30/12/2010</a:t>
            </a:fld>
            <a:endParaRPr lang="es-AR"/>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AR"/>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AR"/>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F97404D-D6F2-4085-B017-375F899B7BFE}" type="slidenum">
              <a:rPr lang="es-AR" smtClean="0"/>
              <a:pPr/>
              <a:t>‹Nº›</a:t>
            </a:fld>
            <a:endParaRPr lang="es-A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AR" dirty="0"/>
          </a:p>
        </p:txBody>
      </p:sp>
      <p:sp>
        <p:nvSpPr>
          <p:cNvPr id="4" name="3 Marcador de número de diapositiva"/>
          <p:cNvSpPr>
            <a:spLocks noGrp="1"/>
          </p:cNvSpPr>
          <p:nvPr>
            <p:ph type="sldNum" sz="quarter" idx="10"/>
          </p:nvPr>
        </p:nvSpPr>
        <p:spPr/>
        <p:txBody>
          <a:bodyPr/>
          <a:lstStyle/>
          <a:p>
            <a:fld id="{7F97404D-D6F2-4085-B017-375F899B7BFE}" type="slidenum">
              <a:rPr lang="es-AR" smtClean="0"/>
              <a:pPr/>
              <a:t>14</a:t>
            </a:fld>
            <a:endParaRPr lang="es-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9" name="8 Título"/>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30" name="29 Marcador de fecha"/>
          <p:cNvSpPr>
            <a:spLocks noGrp="1"/>
          </p:cNvSpPr>
          <p:nvPr>
            <p:ph type="dt" sz="half" idx="10"/>
          </p:nvPr>
        </p:nvSpPr>
        <p:spPr/>
        <p:txBody>
          <a:bodyPr/>
          <a:lstStyle/>
          <a:p>
            <a:fld id="{0705C877-B889-4F1E-95BF-EF7A5E14628D}" type="datetimeFigureOut">
              <a:rPr lang="es-AR" smtClean="0"/>
              <a:pPr/>
              <a:t>30/12/2010</a:t>
            </a:fld>
            <a:endParaRPr lang="es-AR"/>
          </a:p>
        </p:txBody>
      </p:sp>
      <p:sp>
        <p:nvSpPr>
          <p:cNvPr id="19" name="18 Marcador de pie de página"/>
          <p:cNvSpPr>
            <a:spLocks noGrp="1"/>
          </p:cNvSpPr>
          <p:nvPr>
            <p:ph type="ftr" sz="quarter" idx="11"/>
          </p:nvPr>
        </p:nvSpPr>
        <p:spPr/>
        <p:txBody>
          <a:bodyPr/>
          <a:lstStyle/>
          <a:p>
            <a:endParaRPr lang="es-AR"/>
          </a:p>
        </p:txBody>
      </p:sp>
      <p:sp>
        <p:nvSpPr>
          <p:cNvPr id="27" name="26 Marcador de número de diapositiva"/>
          <p:cNvSpPr>
            <a:spLocks noGrp="1"/>
          </p:cNvSpPr>
          <p:nvPr>
            <p:ph type="sldNum" sz="quarter" idx="12"/>
          </p:nvPr>
        </p:nvSpPr>
        <p:spPr/>
        <p:txBody>
          <a:bodyPr/>
          <a:lstStyle/>
          <a:p>
            <a:fld id="{85CE0ECA-68CB-48B9-A343-6828B5115ACD}" type="slidenum">
              <a:rPr lang="es-AR" smtClean="0"/>
              <a:pPr/>
              <a:t>‹Nº›</a:t>
            </a:fld>
            <a:endParaRPr lang="es-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0705C877-B889-4F1E-95BF-EF7A5E14628D}" type="datetimeFigureOut">
              <a:rPr lang="es-AR" smtClean="0"/>
              <a:pPr/>
              <a:t>30/12/2010</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85CE0ECA-68CB-48B9-A343-6828B5115ACD}" type="slidenum">
              <a:rPr lang="es-AR" smtClean="0"/>
              <a:pPr/>
              <a:t>‹Nº›</a:t>
            </a:fld>
            <a:endParaRPr lang="es-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914401"/>
            <a:ext cx="2057400" cy="5211763"/>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914401"/>
            <a:ext cx="6019800" cy="5211763"/>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0705C877-B889-4F1E-95BF-EF7A5E14628D}" type="datetimeFigureOut">
              <a:rPr lang="es-AR" smtClean="0"/>
              <a:pPr/>
              <a:t>30/12/2010</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85CE0ECA-68CB-48B9-A343-6828B5115ACD}" type="slidenum">
              <a:rPr lang="es-AR" smtClean="0"/>
              <a:pPr/>
              <a:t>‹Nº›</a:t>
            </a:fld>
            <a:endParaRPr lang="es-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0705C877-B889-4F1E-95BF-EF7A5E14628D}" type="datetimeFigureOut">
              <a:rPr lang="es-AR" smtClean="0"/>
              <a:pPr/>
              <a:t>30/12/2010</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85CE0ECA-68CB-48B9-A343-6828B5115ACD}" type="slidenum">
              <a:rPr lang="es-AR" smtClean="0"/>
              <a:pPr/>
              <a:t>‹Nº›</a:t>
            </a:fld>
            <a:endParaRPr lang="es-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fld id="{0705C877-B889-4F1E-95BF-EF7A5E14628D}" type="datetimeFigureOut">
              <a:rPr lang="es-AR" smtClean="0"/>
              <a:pPr/>
              <a:t>30/12/2010</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85CE0ECA-68CB-48B9-A343-6828B5115ACD}" type="slidenum">
              <a:rPr lang="es-AR" smtClean="0"/>
              <a:pPr/>
              <a:t>‹Nº›</a:t>
            </a:fld>
            <a:endParaRPr lang="es-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0705C877-B889-4F1E-95BF-EF7A5E14628D}" type="datetimeFigureOut">
              <a:rPr lang="es-AR" smtClean="0"/>
              <a:pPr/>
              <a:t>30/12/2010</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85CE0ECA-68CB-48B9-A343-6828B5115ACD}" type="slidenum">
              <a:rPr lang="es-AR" smtClean="0"/>
              <a:pPr/>
              <a:t>‹Nº›</a:t>
            </a:fld>
            <a:endParaRPr lang="es-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tIns="45720" anchor="b"/>
          <a:lstStyle>
            <a:lvl1pPr>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p>
            <a:fld id="{0705C877-B889-4F1E-95BF-EF7A5E14628D}" type="datetimeFigureOut">
              <a:rPr lang="es-AR" smtClean="0"/>
              <a:pPr/>
              <a:t>30/12/2010</a:t>
            </a:fld>
            <a:endParaRPr lang="es-AR"/>
          </a:p>
        </p:txBody>
      </p:sp>
      <p:sp>
        <p:nvSpPr>
          <p:cNvPr id="8" name="7 Marcador de pie de página"/>
          <p:cNvSpPr>
            <a:spLocks noGrp="1"/>
          </p:cNvSpPr>
          <p:nvPr>
            <p:ph type="ftr" sz="quarter" idx="11"/>
          </p:nvPr>
        </p:nvSpPr>
        <p:spPr/>
        <p:txBody>
          <a:bodyPr/>
          <a:lstStyle/>
          <a:p>
            <a:endParaRPr lang="es-AR"/>
          </a:p>
        </p:txBody>
      </p:sp>
      <p:sp>
        <p:nvSpPr>
          <p:cNvPr id="9" name="8 Marcador de número de diapositiva"/>
          <p:cNvSpPr>
            <a:spLocks noGrp="1"/>
          </p:cNvSpPr>
          <p:nvPr>
            <p:ph type="sldNum" sz="quarter" idx="12"/>
          </p:nvPr>
        </p:nvSpPr>
        <p:spPr/>
        <p:txBody>
          <a:bodyPr/>
          <a:lstStyle/>
          <a:p>
            <a:fld id="{85CE0ECA-68CB-48B9-A343-6828B5115ACD}" type="slidenum">
              <a:rPr lang="es-AR" smtClean="0"/>
              <a:pPr/>
              <a:t>‹Nº›</a:t>
            </a:fld>
            <a:endParaRPr lang="es-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0705C877-B889-4F1E-95BF-EF7A5E14628D}" type="datetimeFigureOut">
              <a:rPr lang="es-AR" smtClean="0"/>
              <a:pPr/>
              <a:t>30/12/2010</a:t>
            </a:fld>
            <a:endParaRPr lang="es-AR"/>
          </a:p>
        </p:txBody>
      </p:sp>
      <p:sp>
        <p:nvSpPr>
          <p:cNvPr id="4" name="3 Marcador de pie de página"/>
          <p:cNvSpPr>
            <a:spLocks noGrp="1"/>
          </p:cNvSpPr>
          <p:nvPr>
            <p:ph type="ftr" sz="quarter" idx="11"/>
          </p:nvPr>
        </p:nvSpPr>
        <p:spPr/>
        <p:txBody>
          <a:bodyPr/>
          <a:lstStyle/>
          <a:p>
            <a:endParaRPr lang="es-AR"/>
          </a:p>
        </p:txBody>
      </p:sp>
      <p:sp>
        <p:nvSpPr>
          <p:cNvPr id="5" name="4 Marcador de número de diapositiva"/>
          <p:cNvSpPr>
            <a:spLocks noGrp="1"/>
          </p:cNvSpPr>
          <p:nvPr>
            <p:ph type="sldNum" sz="quarter" idx="12"/>
          </p:nvPr>
        </p:nvSpPr>
        <p:spPr/>
        <p:txBody>
          <a:bodyPr/>
          <a:lstStyle/>
          <a:p>
            <a:fld id="{85CE0ECA-68CB-48B9-A343-6828B5115ACD}" type="slidenum">
              <a:rPr lang="es-AR" smtClean="0"/>
              <a:pPr/>
              <a:t>‹Nº›</a:t>
            </a:fld>
            <a:endParaRPr lang="es-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0705C877-B889-4F1E-95BF-EF7A5E14628D}" type="datetimeFigureOut">
              <a:rPr lang="es-AR" smtClean="0"/>
              <a:pPr/>
              <a:t>30/12/2010</a:t>
            </a:fld>
            <a:endParaRPr lang="es-AR"/>
          </a:p>
        </p:txBody>
      </p:sp>
      <p:sp>
        <p:nvSpPr>
          <p:cNvPr id="3" name="2 Marcador de pie de página"/>
          <p:cNvSpPr>
            <a:spLocks noGrp="1"/>
          </p:cNvSpPr>
          <p:nvPr>
            <p:ph type="ftr" sz="quarter" idx="11"/>
          </p:nvPr>
        </p:nvSpPr>
        <p:spPr/>
        <p:txBody>
          <a:bodyPr/>
          <a:lstStyle/>
          <a:p>
            <a:endParaRPr lang="es-AR"/>
          </a:p>
        </p:txBody>
      </p:sp>
      <p:sp>
        <p:nvSpPr>
          <p:cNvPr id="4" name="3 Marcador de número de diapositiva"/>
          <p:cNvSpPr>
            <a:spLocks noGrp="1"/>
          </p:cNvSpPr>
          <p:nvPr>
            <p:ph type="sldNum" sz="quarter" idx="12"/>
          </p:nvPr>
        </p:nvSpPr>
        <p:spPr/>
        <p:txBody>
          <a:bodyPr/>
          <a:lstStyle/>
          <a:p>
            <a:fld id="{85CE0ECA-68CB-48B9-A343-6828B5115ACD}" type="slidenum">
              <a:rPr lang="es-AR" smtClean="0"/>
              <a:pPr/>
              <a:t>‹Nº›</a:t>
            </a:fld>
            <a:endParaRPr lang="es-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0705C877-B889-4F1E-95BF-EF7A5E14628D}" type="datetimeFigureOut">
              <a:rPr lang="es-AR" smtClean="0"/>
              <a:pPr/>
              <a:t>30/12/2010</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85CE0ECA-68CB-48B9-A343-6828B5115ACD}" type="slidenum">
              <a:rPr lang="es-AR" smtClean="0"/>
              <a:pPr/>
              <a:t>‹Nº›</a:t>
            </a:fld>
            <a:endParaRPr lang="es-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Recortar y redondear rectángulo de esquina sencilla"/>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Triángulo rectángulo"/>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Título"/>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0705C877-B889-4F1E-95BF-EF7A5E14628D}" type="datetimeFigureOut">
              <a:rPr lang="es-AR" smtClean="0"/>
              <a:pPr/>
              <a:t>30/12/2010</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a:xfrm>
            <a:off x="8077200" y="6356350"/>
            <a:ext cx="609600" cy="365125"/>
          </a:xfrm>
        </p:spPr>
        <p:txBody>
          <a:bodyPr/>
          <a:lstStyle/>
          <a:p>
            <a:fld id="{85CE0ECA-68CB-48B9-A343-6828B5115ACD}" type="slidenum">
              <a:rPr lang="es-AR" smtClean="0"/>
              <a:pPr/>
              <a:t>‹Nº›</a:t>
            </a:fld>
            <a:endParaRPr lang="es-AR"/>
          </a:p>
        </p:txBody>
      </p:sp>
      <p:sp>
        <p:nvSpPr>
          <p:cNvPr id="3" name="2 Marcador de posición de imagen"/>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s-ES" smtClean="0"/>
              <a:t>Haga clic en el icono para agregar una imagen</a:t>
            </a:r>
            <a:endParaRPr kumimoji="0" lang="en-US" dirty="0"/>
          </a:p>
        </p:txBody>
      </p:sp>
      <p:sp>
        <p:nvSpPr>
          <p:cNvPr id="10" name="9 Forma libre"/>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Forma libre"/>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6 Forma libre"/>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Forma libre"/>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Marcador de título"/>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705C877-B889-4F1E-95BF-EF7A5E14628D}" type="datetimeFigureOut">
              <a:rPr lang="es-AR" smtClean="0"/>
              <a:pPr/>
              <a:t>30/12/2010</a:t>
            </a:fld>
            <a:endParaRPr lang="es-AR"/>
          </a:p>
        </p:txBody>
      </p:sp>
      <p:sp>
        <p:nvSpPr>
          <p:cNvPr id="22" name="21 Marcador de pie de página"/>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s-AR"/>
          </a:p>
        </p:txBody>
      </p:sp>
      <p:sp>
        <p:nvSpPr>
          <p:cNvPr id="18" name="17 Marcador de número de diapositiva"/>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85CE0ECA-68CB-48B9-A343-6828B5115ACD}" type="slidenum">
              <a:rPr lang="es-AR" smtClean="0"/>
              <a:pPr/>
              <a:t>‹Nº›</a:t>
            </a:fld>
            <a:endParaRPr lang="es-AR"/>
          </a:p>
        </p:txBody>
      </p:sp>
      <p:grpSp>
        <p:nvGrpSpPr>
          <p:cNvPr id="2" name="1 Grupo"/>
          <p:cNvGrpSpPr/>
          <p:nvPr/>
        </p:nvGrpSpPr>
        <p:grpSpPr>
          <a:xfrm>
            <a:off x="-19017" y="202408"/>
            <a:ext cx="9180548" cy="649224"/>
            <a:chOff x="-19045" y="216550"/>
            <a:chExt cx="9180548" cy="649224"/>
          </a:xfrm>
        </p:grpSpPr>
        <p:sp>
          <p:nvSpPr>
            <p:cNvPr id="12" name="11 Forma libre"/>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Forma libre"/>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notesSlide" Target="../notesSlides/notesSlide1.xml"/><Relationship Id="rId7" Type="http://schemas.openxmlformats.org/officeDocument/2006/relationships/image" Target="http://www.elcastillohotel.com.ar/images/salones/elcastillo_hotel_salon_feudal_00.jpg" TargetMode="Externa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0.jpeg"/><Relationship Id="rId5" Type="http://schemas.openxmlformats.org/officeDocument/2006/relationships/hyperlink" Target="http://www.elcastillohotel.com.ar/images/gastronomia/elcastillo_hotel_salon_feudal.jpg"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http://www.elcastillohotel.com.ar/images/habitaciones/suite_real01.jpg" TargetMode="External"/><Relationship Id="rId12" Type="http://schemas.openxmlformats.org/officeDocument/2006/relationships/image" Target="http://www.elcastillohotel.com.ar/images/salones/elcastillo_hotel_salon_feudal_00.jpg" TargetMode="Externa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8.jpeg"/><Relationship Id="rId11" Type="http://schemas.openxmlformats.org/officeDocument/2006/relationships/image" Target="../media/image10.jpeg"/><Relationship Id="rId5" Type="http://schemas.openxmlformats.org/officeDocument/2006/relationships/image" Target="http://www.elcastillohotel.com.ar/images/elcastillo_head_07.jpg" TargetMode="External"/><Relationship Id="rId15" Type="http://schemas.openxmlformats.org/officeDocument/2006/relationships/image" Target="../media/image12.jpeg"/><Relationship Id="rId10" Type="http://schemas.openxmlformats.org/officeDocument/2006/relationships/hyperlink" Target="http://www.elcastillohotel.com.ar/images/gastronomia/elcastillo_hotel_salon_feudal.jpg" TargetMode="External"/><Relationship Id="rId4" Type="http://schemas.openxmlformats.org/officeDocument/2006/relationships/image" Target="../media/image7.jpeg"/><Relationship Id="rId9" Type="http://schemas.openxmlformats.org/officeDocument/2006/relationships/image" Target="http://www.elcastillohotel.com.ar/images/gastronomia/elcastillo_hotel_restaurante.jpg" TargetMode="External"/><Relationship Id="rId14" Type="http://schemas.openxmlformats.org/officeDocument/2006/relationships/image" Target="http://www.elcastillohotel.com.ar/images/salones/elcastillo_hotel_salon_medioevo.jpg"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6.png"/><Relationship Id="rId4" Type="http://schemas.openxmlformats.org/officeDocument/2006/relationships/image" Target="http://www.elcastillohotel.com.ar/images/gastronomia/elcastillo_hotel_restaurante.jpg"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7.xm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jpeg"/></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diagramColors" Target="../diagrams/colors1.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6.png"/></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3.xml"/><Relationship Id="rId7"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diagramData" Target="../diagrams/data5.xml"/><Relationship Id="rId7" Type="http://schemas.openxmlformats.org/officeDocument/2006/relationships/diagramData" Target="../diagrams/data6.xm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10" Type="http://schemas.openxmlformats.org/officeDocument/2006/relationships/diagramColors" Target="../diagrams/colors6.xml"/><Relationship Id="rId4" Type="http://schemas.openxmlformats.org/officeDocument/2006/relationships/diagramLayout" Target="../diagrams/layout5.xml"/><Relationship Id="rId9" Type="http://schemas.openxmlformats.org/officeDocument/2006/relationships/diagramQuickStyle" Target="../diagrams/quickStyl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http://www.elcastillohotel.com.ar/images/elcastillo_logo.png"/>
          <p:cNvPicPr>
            <a:picLocks noChangeAspect="1" noChangeArrowheads="1"/>
          </p:cNvPicPr>
          <p:nvPr/>
        </p:nvPicPr>
        <p:blipFill>
          <a:blip r:embed="rId2"/>
          <a:srcRect/>
          <a:stretch>
            <a:fillRect/>
          </a:stretch>
        </p:blipFill>
        <p:spPr bwMode="auto">
          <a:xfrm>
            <a:off x="77878" y="3500438"/>
            <a:ext cx="9066122" cy="2571768"/>
          </a:xfrm>
          <a:prstGeom prst="rect">
            <a:avLst/>
          </a:prstGeom>
          <a:noFill/>
        </p:spPr>
      </p:pic>
      <p:grpSp>
        <p:nvGrpSpPr>
          <p:cNvPr id="13" name="12 Grupo"/>
          <p:cNvGrpSpPr/>
          <p:nvPr/>
        </p:nvGrpSpPr>
        <p:grpSpPr>
          <a:xfrm>
            <a:off x="0" y="0"/>
            <a:ext cx="9144000" cy="1714512"/>
            <a:chOff x="0" y="0"/>
            <a:chExt cx="9144000" cy="1714512"/>
          </a:xfrm>
        </p:grpSpPr>
        <p:pic>
          <p:nvPicPr>
            <p:cNvPr id="1035" name="Picture 11" descr="http://www.elcastillohotel.com.ar/images/familiafabrega.jpg"/>
            <p:cNvPicPr>
              <a:picLocks noChangeAspect="1" noChangeArrowheads="1"/>
            </p:cNvPicPr>
            <p:nvPr/>
          </p:nvPicPr>
          <p:blipFill>
            <a:blip r:embed="rId3"/>
            <a:srcRect/>
            <a:stretch>
              <a:fillRect/>
            </a:stretch>
          </p:blipFill>
          <p:spPr bwMode="auto">
            <a:xfrm>
              <a:off x="3643306" y="0"/>
              <a:ext cx="2738409" cy="1714512"/>
            </a:xfrm>
            <a:prstGeom prst="rect">
              <a:avLst/>
            </a:prstGeom>
            <a:ln>
              <a:noFill/>
            </a:ln>
            <a:effectLst>
              <a:softEdge rad="112500"/>
            </a:effectLst>
          </p:spPr>
        </p:pic>
        <p:pic>
          <p:nvPicPr>
            <p:cNvPr id="11" name="Picture 5"/>
            <p:cNvPicPr>
              <a:picLocks noChangeAspect="1" noChangeArrowheads="1"/>
            </p:cNvPicPr>
            <p:nvPr/>
          </p:nvPicPr>
          <p:blipFill>
            <a:blip r:embed="rId4"/>
            <a:srcRect/>
            <a:stretch>
              <a:fillRect/>
            </a:stretch>
          </p:blipFill>
          <p:spPr bwMode="auto">
            <a:xfrm>
              <a:off x="5786492" y="0"/>
              <a:ext cx="3357508" cy="1714488"/>
            </a:xfrm>
            <a:prstGeom prst="rect">
              <a:avLst/>
            </a:prstGeom>
            <a:ln>
              <a:noFill/>
            </a:ln>
            <a:effectLst>
              <a:softEdge rad="112500"/>
            </a:effectLst>
          </p:spPr>
        </p:pic>
        <p:pic>
          <p:nvPicPr>
            <p:cNvPr id="1036" name="Picture 12"/>
            <p:cNvPicPr>
              <a:picLocks noChangeAspect="1" noChangeArrowheads="1"/>
            </p:cNvPicPr>
            <p:nvPr/>
          </p:nvPicPr>
          <p:blipFill>
            <a:blip r:embed="rId5"/>
            <a:srcRect/>
            <a:stretch>
              <a:fillRect/>
            </a:stretch>
          </p:blipFill>
          <p:spPr bwMode="auto">
            <a:xfrm>
              <a:off x="0" y="0"/>
              <a:ext cx="4089514" cy="1714488"/>
            </a:xfrm>
            <a:prstGeom prst="rect">
              <a:avLst/>
            </a:prstGeom>
            <a:ln>
              <a:noFill/>
            </a:ln>
            <a:effectLst>
              <a:softEdge rad="112500"/>
            </a:effectLst>
          </p:spPr>
        </p:pic>
      </p:grpSp>
      <p:sp>
        <p:nvSpPr>
          <p:cNvPr id="8" name="7 CuadroTexto"/>
          <p:cNvSpPr txBox="1"/>
          <p:nvPr/>
        </p:nvSpPr>
        <p:spPr>
          <a:xfrm>
            <a:off x="571472" y="1928802"/>
            <a:ext cx="8001056" cy="1077218"/>
          </a:xfrm>
          <a:prstGeom prst="rect">
            <a:avLst/>
          </a:prstGeom>
          <a:noFill/>
        </p:spPr>
        <p:txBody>
          <a:bodyPr wrap="square" rtlCol="0">
            <a:spAutoFit/>
          </a:bodyPr>
          <a:lstStyle/>
          <a:p>
            <a:r>
              <a:rPr lang="es-AR" sz="2400" b="1" dirty="0" smtClean="0"/>
              <a:t>TRABAJO FINAL DE GRADUACIÓN</a:t>
            </a:r>
          </a:p>
          <a:p>
            <a:endParaRPr lang="es-AR" sz="2000" b="1" dirty="0" smtClean="0"/>
          </a:p>
          <a:p>
            <a:r>
              <a:rPr lang="es-AR" sz="2000" b="1" dirty="0" smtClean="0"/>
              <a:t>Licenciatura en Relaciones Públicas e Institucionales</a:t>
            </a:r>
            <a:endParaRPr lang="es-AR"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ppt_x</p:attrName>
                                        </p:attrNameLst>
                                      </p:cBhvr>
                                      <p:tavLst>
                                        <p:tav tm="0">
                                          <p:val>
                                            <p:strVal val="#ppt_x-.2"/>
                                          </p:val>
                                        </p:tav>
                                        <p:tav tm="100000">
                                          <p:val>
                                            <p:strVal val="#ppt_x"/>
                                          </p:val>
                                        </p:tav>
                                      </p:tavLst>
                                    </p:anim>
                                    <p:anim calcmode="lin" valueType="num">
                                      <p:cBhvr>
                                        <p:cTn id="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1032"/>
                                        </p:tgtEl>
                                        <p:attrNameLst>
                                          <p:attrName>style.visibility</p:attrName>
                                        </p:attrNameLst>
                                      </p:cBhvr>
                                      <p:to>
                                        <p:strVal val="visible"/>
                                      </p:to>
                                    </p:set>
                                    <p:anim calcmode="lin" valueType="num">
                                      <p:cBhvr>
                                        <p:cTn id="14" dur="1000" fill="hold"/>
                                        <p:tgtEl>
                                          <p:spTgt spid="1032"/>
                                        </p:tgtEl>
                                        <p:attrNameLst>
                                          <p:attrName>ppt_x</p:attrName>
                                        </p:attrNameLst>
                                      </p:cBhvr>
                                      <p:tavLst>
                                        <p:tav tm="0">
                                          <p:val>
                                            <p:strVal val="#ppt_x-.2"/>
                                          </p:val>
                                        </p:tav>
                                        <p:tav tm="100000">
                                          <p:val>
                                            <p:strVal val="#ppt_x"/>
                                          </p:val>
                                        </p:tav>
                                      </p:tavLst>
                                    </p:anim>
                                    <p:anim calcmode="lin" valueType="num">
                                      <p:cBhvr>
                                        <p:cTn id="15" dur="1000" fill="hold"/>
                                        <p:tgtEl>
                                          <p:spTgt spid="1032"/>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032"/>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571604" y="1571612"/>
            <a:ext cx="5929354" cy="2862322"/>
          </a:xfrm>
          <a:prstGeom prst="rect">
            <a:avLst/>
          </a:prstGeom>
          <a:noFill/>
        </p:spPr>
        <p:txBody>
          <a:bodyPr wrap="square" rtlCol="0">
            <a:spAutoFit/>
          </a:bodyPr>
          <a:lstStyle/>
          <a:p>
            <a:pPr algn="ctr"/>
            <a:r>
              <a:rPr lang="es-AR" sz="6000" i="1" dirty="0" smtClean="0">
                <a:solidFill>
                  <a:srgbClr val="C00000"/>
                </a:solidFill>
              </a:rPr>
              <a:t>Programa 1: Gestión con el Personal</a:t>
            </a:r>
            <a:endParaRPr lang="es-AR" sz="6000" i="1" dirty="0">
              <a:solidFill>
                <a:srgbClr val="C00000"/>
              </a:solidFill>
            </a:endParaRPr>
          </a:p>
        </p:txBody>
      </p:sp>
      <p:grpSp>
        <p:nvGrpSpPr>
          <p:cNvPr id="3" name="2 Grupo"/>
          <p:cNvGrpSpPr/>
          <p:nvPr/>
        </p:nvGrpSpPr>
        <p:grpSpPr>
          <a:xfrm>
            <a:off x="0" y="5143488"/>
            <a:ext cx="9144000" cy="1714512"/>
            <a:chOff x="0" y="0"/>
            <a:chExt cx="9144000" cy="1714512"/>
          </a:xfrm>
        </p:grpSpPr>
        <p:pic>
          <p:nvPicPr>
            <p:cNvPr id="4" name="Picture 11" descr="http://www.elcastillohotel.com.ar/images/familiafabrega.jpg"/>
            <p:cNvPicPr>
              <a:picLocks noChangeAspect="1" noChangeArrowheads="1"/>
            </p:cNvPicPr>
            <p:nvPr/>
          </p:nvPicPr>
          <p:blipFill>
            <a:blip r:embed="rId2"/>
            <a:srcRect/>
            <a:stretch>
              <a:fillRect/>
            </a:stretch>
          </p:blipFill>
          <p:spPr bwMode="auto">
            <a:xfrm>
              <a:off x="3643306" y="0"/>
              <a:ext cx="2738409" cy="1714512"/>
            </a:xfrm>
            <a:prstGeom prst="rect">
              <a:avLst/>
            </a:prstGeom>
            <a:ln>
              <a:noFill/>
            </a:ln>
            <a:effectLst>
              <a:softEdge rad="112500"/>
            </a:effectLst>
          </p:spPr>
        </p:pic>
        <p:pic>
          <p:nvPicPr>
            <p:cNvPr id="5" name="Picture 5"/>
            <p:cNvPicPr>
              <a:picLocks noChangeAspect="1" noChangeArrowheads="1"/>
            </p:cNvPicPr>
            <p:nvPr/>
          </p:nvPicPr>
          <p:blipFill>
            <a:blip r:embed="rId3"/>
            <a:srcRect/>
            <a:stretch>
              <a:fillRect/>
            </a:stretch>
          </p:blipFill>
          <p:spPr bwMode="auto">
            <a:xfrm>
              <a:off x="5786492" y="0"/>
              <a:ext cx="3357508" cy="1714488"/>
            </a:xfrm>
            <a:prstGeom prst="rect">
              <a:avLst/>
            </a:prstGeom>
            <a:ln>
              <a:noFill/>
            </a:ln>
            <a:effectLst>
              <a:softEdge rad="112500"/>
            </a:effectLst>
          </p:spPr>
        </p:pic>
        <p:pic>
          <p:nvPicPr>
            <p:cNvPr id="6" name="Picture 12"/>
            <p:cNvPicPr>
              <a:picLocks noChangeAspect="1" noChangeArrowheads="1"/>
            </p:cNvPicPr>
            <p:nvPr/>
          </p:nvPicPr>
          <p:blipFill>
            <a:blip r:embed="rId4"/>
            <a:srcRect/>
            <a:stretch>
              <a:fillRect/>
            </a:stretch>
          </p:blipFill>
          <p:spPr bwMode="auto">
            <a:xfrm>
              <a:off x="0" y="0"/>
              <a:ext cx="4089514" cy="1714488"/>
            </a:xfrm>
            <a:prstGeom prst="rect">
              <a:avLst/>
            </a:prstGeom>
            <a:ln>
              <a:noFill/>
            </a:ln>
            <a:effectLst>
              <a:softEdge rad="112500"/>
            </a:effectLst>
          </p:spPr>
        </p:pic>
      </p:grpSp>
      <p:pic>
        <p:nvPicPr>
          <p:cNvPr id="7" name="Picture 8" descr="http://www.elcastillohotel.com.ar/images/elcastillo_logo.png"/>
          <p:cNvPicPr>
            <a:picLocks noChangeAspect="1" noChangeArrowheads="1"/>
          </p:cNvPicPr>
          <p:nvPr/>
        </p:nvPicPr>
        <p:blipFill>
          <a:blip r:embed="rId5"/>
          <a:srcRect/>
          <a:stretch>
            <a:fillRect/>
          </a:stretch>
        </p:blipFill>
        <p:spPr bwMode="auto">
          <a:xfrm>
            <a:off x="214282" y="285728"/>
            <a:ext cx="4331572" cy="122872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571472" y="2357430"/>
            <a:ext cx="8001056" cy="2308324"/>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lnSpc>
                <a:spcPct val="200000"/>
              </a:lnSpc>
            </a:pPr>
            <a:r>
              <a:rPr lang="es-AR" sz="2400" b="1" dirty="0" smtClean="0">
                <a:solidFill>
                  <a:schemeClr val="bg1"/>
                </a:solidFill>
                <a:latin typeface="Times New Roman" pitchFamily="18" charset="0"/>
                <a:cs typeface="Times New Roman" pitchFamily="18" charset="0"/>
              </a:rPr>
              <a:t>OBJETIVO</a:t>
            </a:r>
          </a:p>
          <a:p>
            <a:pPr algn="ctr">
              <a:lnSpc>
                <a:spcPct val="200000"/>
              </a:lnSpc>
            </a:pPr>
            <a:r>
              <a:rPr lang="es-AR" sz="2400" dirty="0" smtClean="0">
                <a:solidFill>
                  <a:schemeClr val="bg1"/>
                </a:solidFill>
                <a:latin typeface="Times New Roman" pitchFamily="18" charset="0"/>
                <a:cs typeface="Times New Roman" pitchFamily="18" charset="0"/>
              </a:rPr>
              <a:t>Transmitir </a:t>
            </a:r>
            <a:r>
              <a:rPr lang="es-AR" sz="2400" dirty="0" smtClean="0">
                <a:solidFill>
                  <a:schemeClr val="bg1"/>
                </a:solidFill>
                <a:latin typeface="Times New Roman" pitchFamily="18" charset="0"/>
                <a:cs typeface="Times New Roman" pitchFamily="18" charset="0"/>
              </a:rPr>
              <a:t>al personal los lineamientos generales para brindar un servicio de eventos empresariales personalizados.</a:t>
            </a:r>
            <a:endParaRPr lang="es-AR" sz="2400" dirty="0" smtClean="0">
              <a:solidFill>
                <a:schemeClr val="bg1"/>
              </a:solidFill>
              <a:latin typeface="Times New Roman" pitchFamily="18" charset="0"/>
              <a:cs typeface="Times New Roman" pitchFamily="18" charset="0"/>
            </a:endParaRPr>
          </a:p>
        </p:txBody>
      </p:sp>
      <p:pic>
        <p:nvPicPr>
          <p:cNvPr id="3" name="Picture 8" descr="http://www.elcastillohotel.com.ar/images/elcastillo_logo.png"/>
          <p:cNvPicPr>
            <a:picLocks noChangeAspect="1" noChangeArrowheads="1"/>
          </p:cNvPicPr>
          <p:nvPr/>
        </p:nvPicPr>
        <p:blipFill>
          <a:blip r:embed="rId2"/>
          <a:srcRect/>
          <a:stretch>
            <a:fillRect/>
          </a:stretch>
        </p:blipFill>
        <p:spPr bwMode="auto">
          <a:xfrm>
            <a:off x="214282" y="285728"/>
            <a:ext cx="4331572" cy="1228728"/>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4 Grupo"/>
          <p:cNvGrpSpPr/>
          <p:nvPr/>
        </p:nvGrpSpPr>
        <p:grpSpPr>
          <a:xfrm>
            <a:off x="428596" y="428604"/>
            <a:ext cx="2178579" cy="6429396"/>
            <a:chOff x="0" y="0"/>
            <a:chExt cx="1892827" cy="4357694"/>
          </a:xfrm>
        </p:grpSpPr>
        <p:sp>
          <p:nvSpPr>
            <p:cNvPr id="18" name="17 Rectángulo redondeado"/>
            <p:cNvSpPr/>
            <p:nvPr/>
          </p:nvSpPr>
          <p:spPr>
            <a:xfrm>
              <a:off x="0" y="0"/>
              <a:ext cx="1892827" cy="4357694"/>
            </a:xfrm>
            <a:prstGeom prst="roundRect">
              <a:avLst>
                <a:gd name="adj" fmla="val 10000"/>
              </a:avLst>
            </a:prstGeom>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19" name="18 Rectángulo"/>
            <p:cNvSpPr/>
            <p:nvPr/>
          </p:nvSpPr>
          <p:spPr>
            <a:xfrm>
              <a:off x="0" y="1"/>
              <a:ext cx="1892827" cy="101679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AR" sz="1900" b="1" i="1" kern="1200" dirty="0" smtClean="0"/>
                <a:t>P1:Gestión con el personal</a:t>
              </a:r>
              <a:endParaRPr lang="es-AR" sz="1900" b="1" i="1" kern="1200" dirty="0"/>
            </a:p>
          </p:txBody>
        </p:sp>
      </p:grpSp>
      <p:grpSp>
        <p:nvGrpSpPr>
          <p:cNvPr id="6" name="5 Grupo"/>
          <p:cNvGrpSpPr/>
          <p:nvPr/>
        </p:nvGrpSpPr>
        <p:grpSpPr>
          <a:xfrm>
            <a:off x="785786" y="1785926"/>
            <a:ext cx="1514262" cy="1072366"/>
            <a:chOff x="191211" y="1308179"/>
            <a:chExt cx="1514262" cy="703630"/>
          </a:xfrm>
        </p:grpSpPr>
        <p:sp>
          <p:nvSpPr>
            <p:cNvPr id="16" name="15 Rectángulo redondeado"/>
            <p:cNvSpPr/>
            <p:nvPr/>
          </p:nvSpPr>
          <p:spPr>
            <a:xfrm>
              <a:off x="191211" y="1308179"/>
              <a:ext cx="1514262" cy="703630"/>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7" name="16 Rectángulo"/>
            <p:cNvSpPr/>
            <p:nvPr/>
          </p:nvSpPr>
          <p:spPr>
            <a:xfrm>
              <a:off x="211820" y="1328788"/>
              <a:ext cx="1473044" cy="66241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s-AR" sz="1200" kern="1200" dirty="0" smtClean="0"/>
                <a:t>Identificación de técnicas de comunicación interna</a:t>
              </a:r>
              <a:endParaRPr lang="es-AR" sz="1200" kern="1200" dirty="0"/>
            </a:p>
          </p:txBody>
        </p:sp>
      </p:grpSp>
      <p:grpSp>
        <p:nvGrpSpPr>
          <p:cNvPr id="7" name="6 Grupo"/>
          <p:cNvGrpSpPr/>
          <p:nvPr/>
        </p:nvGrpSpPr>
        <p:grpSpPr>
          <a:xfrm>
            <a:off x="785786" y="2928934"/>
            <a:ext cx="1514262" cy="1072366"/>
            <a:chOff x="191211" y="2017222"/>
            <a:chExt cx="1514262" cy="703630"/>
          </a:xfrm>
        </p:grpSpPr>
        <p:sp>
          <p:nvSpPr>
            <p:cNvPr id="14" name="13 Rectángulo redondeado"/>
            <p:cNvSpPr/>
            <p:nvPr/>
          </p:nvSpPr>
          <p:spPr>
            <a:xfrm>
              <a:off x="191211" y="2017222"/>
              <a:ext cx="1514262" cy="703630"/>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5" name="14 Rectángulo"/>
            <p:cNvSpPr/>
            <p:nvPr/>
          </p:nvSpPr>
          <p:spPr>
            <a:xfrm>
              <a:off x="211820" y="2037831"/>
              <a:ext cx="1473044" cy="66241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s-AR" sz="1200" kern="1200" dirty="0" smtClean="0"/>
                <a:t>Planificación y desarrollo del evento con el personal</a:t>
              </a:r>
              <a:endParaRPr lang="es-AR" sz="1200" kern="1200" dirty="0"/>
            </a:p>
          </p:txBody>
        </p:sp>
      </p:grpSp>
      <p:grpSp>
        <p:nvGrpSpPr>
          <p:cNvPr id="8" name="7 Grupo"/>
          <p:cNvGrpSpPr/>
          <p:nvPr/>
        </p:nvGrpSpPr>
        <p:grpSpPr>
          <a:xfrm>
            <a:off x="785786" y="5143512"/>
            <a:ext cx="1514262" cy="934032"/>
            <a:chOff x="191211" y="2726265"/>
            <a:chExt cx="1514262" cy="703630"/>
          </a:xfrm>
        </p:grpSpPr>
        <p:sp>
          <p:nvSpPr>
            <p:cNvPr id="12" name="11 Rectángulo redondeado"/>
            <p:cNvSpPr/>
            <p:nvPr/>
          </p:nvSpPr>
          <p:spPr>
            <a:xfrm>
              <a:off x="191211" y="2726265"/>
              <a:ext cx="1514262" cy="703630"/>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3" name="12 Rectángulo"/>
            <p:cNvSpPr/>
            <p:nvPr/>
          </p:nvSpPr>
          <p:spPr>
            <a:xfrm>
              <a:off x="211820" y="2746874"/>
              <a:ext cx="1473044" cy="66241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s-AR" sz="1000" kern="1200" dirty="0" smtClean="0"/>
                <a:t>Coordinación de acciones comunicacionales con el personal</a:t>
              </a:r>
            </a:p>
          </p:txBody>
        </p:sp>
      </p:grpSp>
      <p:grpSp>
        <p:nvGrpSpPr>
          <p:cNvPr id="9" name="8 Grupo"/>
          <p:cNvGrpSpPr/>
          <p:nvPr/>
        </p:nvGrpSpPr>
        <p:grpSpPr>
          <a:xfrm>
            <a:off x="785786" y="4000504"/>
            <a:ext cx="1565091" cy="1278561"/>
            <a:chOff x="119773" y="3455916"/>
            <a:chExt cx="1565091" cy="662412"/>
          </a:xfrm>
        </p:grpSpPr>
        <p:sp>
          <p:nvSpPr>
            <p:cNvPr id="10" name="9 Rectángulo redondeado"/>
            <p:cNvSpPr/>
            <p:nvPr/>
          </p:nvSpPr>
          <p:spPr>
            <a:xfrm>
              <a:off x="119773" y="3509329"/>
              <a:ext cx="1514262" cy="518160"/>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1" name="10 Rectángulo"/>
            <p:cNvSpPr/>
            <p:nvPr/>
          </p:nvSpPr>
          <p:spPr>
            <a:xfrm>
              <a:off x="211820" y="3455916"/>
              <a:ext cx="1473044" cy="66241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s-AR" sz="1000" kern="1200" dirty="0" smtClean="0"/>
                <a:t>Planificación y desarrollo del evento de exposición de resultados.</a:t>
              </a:r>
              <a:endParaRPr lang="es-AR" sz="1000" kern="1200" dirty="0"/>
            </a:p>
          </p:txBody>
        </p:sp>
      </p:grpSp>
      <p:pic>
        <p:nvPicPr>
          <p:cNvPr id="20" name="Picture 8" descr="http://www.elcastillohotel.com.ar/images/elcastillo_logo.png"/>
          <p:cNvPicPr>
            <a:picLocks noChangeAspect="1" noChangeArrowheads="1"/>
          </p:cNvPicPr>
          <p:nvPr/>
        </p:nvPicPr>
        <p:blipFill>
          <a:blip r:embed="rId2"/>
          <a:srcRect/>
          <a:stretch>
            <a:fillRect/>
          </a:stretch>
        </p:blipFill>
        <p:spPr bwMode="auto">
          <a:xfrm>
            <a:off x="5143504" y="0"/>
            <a:ext cx="4331572" cy="1228728"/>
          </a:xfrm>
          <a:prstGeom prst="rect">
            <a:avLst/>
          </a:prstGeom>
          <a:noFill/>
        </p:spPr>
      </p:pic>
      <p:sp>
        <p:nvSpPr>
          <p:cNvPr id="21" name="20 CuadroTexto"/>
          <p:cNvSpPr txBox="1"/>
          <p:nvPr/>
        </p:nvSpPr>
        <p:spPr>
          <a:xfrm>
            <a:off x="2928926" y="1428736"/>
            <a:ext cx="5857916" cy="92333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buFont typeface="Arial" pitchFamily="34" charset="0"/>
              <a:buChar char="•"/>
            </a:pPr>
            <a:r>
              <a:rPr lang="es-AR" dirty="0" smtClean="0"/>
              <a:t> Reunión general con encargados de áreas  </a:t>
            </a:r>
          </a:p>
          <a:p>
            <a:pPr>
              <a:buFont typeface="Arial" pitchFamily="34" charset="0"/>
              <a:buChar char="•"/>
            </a:pPr>
            <a:r>
              <a:rPr lang="es-AR" dirty="0" smtClean="0"/>
              <a:t>Presentación del proyecto con técnicas de </a:t>
            </a:r>
            <a:r>
              <a:rPr lang="es-AR" dirty="0" err="1" smtClean="0"/>
              <a:t>Brainstorming</a:t>
            </a:r>
            <a:endParaRPr lang="es-AR" dirty="0" smtClean="0"/>
          </a:p>
          <a:p>
            <a:pPr>
              <a:buFont typeface="Arial" pitchFamily="34" charset="0"/>
              <a:buChar char="•"/>
            </a:pPr>
            <a:r>
              <a:rPr lang="es-AR" dirty="0" smtClean="0"/>
              <a:t>Definición de agenda</a:t>
            </a:r>
            <a:endParaRPr lang="es-AR" dirty="0"/>
          </a:p>
        </p:txBody>
      </p:sp>
      <p:sp>
        <p:nvSpPr>
          <p:cNvPr id="22" name="21 CuadroTexto"/>
          <p:cNvSpPr txBox="1"/>
          <p:nvPr/>
        </p:nvSpPr>
        <p:spPr>
          <a:xfrm>
            <a:off x="3000364" y="2643182"/>
            <a:ext cx="5857916" cy="1477328"/>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buFont typeface="Arial" pitchFamily="34" charset="0"/>
              <a:buChar char="•"/>
            </a:pPr>
            <a:r>
              <a:rPr lang="es-AR" dirty="0" smtClean="0"/>
              <a:t>Definición de la temática de l evento: servicios, trato con clientes, tipos de comunicación y modalidad de trabajo.</a:t>
            </a:r>
          </a:p>
          <a:p>
            <a:pPr>
              <a:buFont typeface="Arial" pitchFamily="34" charset="0"/>
              <a:buChar char="•"/>
            </a:pPr>
            <a:r>
              <a:rPr lang="es-AR" dirty="0" smtClean="0"/>
              <a:t>Nueva dinámica de trabajo</a:t>
            </a:r>
          </a:p>
          <a:p>
            <a:pPr>
              <a:buFont typeface="Arial" pitchFamily="34" charset="0"/>
              <a:buChar char="•"/>
            </a:pPr>
            <a:r>
              <a:rPr lang="es-AR" dirty="0" smtClean="0"/>
              <a:t>Roll  Play de  personalización con el personal.</a:t>
            </a:r>
          </a:p>
          <a:p>
            <a:endParaRPr lang="es-AR" dirty="0" smtClean="0"/>
          </a:p>
        </p:txBody>
      </p:sp>
      <p:sp>
        <p:nvSpPr>
          <p:cNvPr id="23" name="22 CuadroTexto"/>
          <p:cNvSpPr txBox="1"/>
          <p:nvPr/>
        </p:nvSpPr>
        <p:spPr>
          <a:xfrm>
            <a:off x="3000364" y="4500570"/>
            <a:ext cx="5857916" cy="92333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buFont typeface="Arial" pitchFamily="34" charset="0"/>
              <a:buChar char="•"/>
            </a:pPr>
            <a:r>
              <a:rPr lang="es-AR" dirty="0" smtClean="0"/>
              <a:t> Verificación y control  de la nueva dinámica de trabajo.</a:t>
            </a:r>
          </a:p>
          <a:p>
            <a:pPr>
              <a:buFont typeface="Arial" pitchFamily="34" charset="0"/>
              <a:buChar char="•"/>
            </a:pPr>
            <a:r>
              <a:rPr lang="es-AR" dirty="0" smtClean="0"/>
              <a:t>Presentación de resultados.</a:t>
            </a:r>
          </a:p>
          <a:p>
            <a:pPr>
              <a:buFont typeface="Arial" pitchFamily="34" charset="0"/>
              <a:buChar char="•"/>
            </a:pPr>
            <a:r>
              <a:rPr lang="es-AR" dirty="0" smtClean="0"/>
              <a:t>Medición de resultados.</a:t>
            </a:r>
            <a:endParaRPr lang="es-A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ppt_x"/>
                                          </p:val>
                                        </p:tav>
                                        <p:tav tm="100000">
                                          <p:val>
                                            <p:strVal val="#ppt_x"/>
                                          </p:val>
                                        </p:tav>
                                      </p:tavLst>
                                    </p:anim>
                                    <p:anim calcmode="lin" valueType="num">
                                      <p:cBhvr additive="base">
                                        <p:cTn id="8" dur="2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2000" fill="hold"/>
                                        <p:tgtEl>
                                          <p:spTgt spid="6"/>
                                        </p:tgtEl>
                                        <p:attrNameLst>
                                          <p:attrName>ppt_x</p:attrName>
                                        </p:attrNameLst>
                                      </p:cBhvr>
                                      <p:tavLst>
                                        <p:tav tm="0">
                                          <p:val>
                                            <p:strVal val="#ppt_x"/>
                                          </p:val>
                                        </p:tav>
                                        <p:tav tm="100000">
                                          <p:val>
                                            <p:strVal val="#ppt_x"/>
                                          </p:val>
                                        </p:tav>
                                      </p:tavLst>
                                    </p:anim>
                                    <p:anim calcmode="lin" valueType="num">
                                      <p:cBhvr additive="base">
                                        <p:cTn id="14" dur="2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20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7" presetClass="entr" presetSubtype="4"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2000" fill="hold"/>
                                        <p:tgtEl>
                                          <p:spTgt spid="7"/>
                                        </p:tgtEl>
                                        <p:attrNameLst>
                                          <p:attrName>ppt_x</p:attrName>
                                        </p:attrNameLst>
                                      </p:cBhvr>
                                      <p:tavLst>
                                        <p:tav tm="0">
                                          <p:val>
                                            <p:strVal val="#ppt_x"/>
                                          </p:val>
                                        </p:tav>
                                        <p:tav tm="100000">
                                          <p:val>
                                            <p:strVal val="#ppt_x"/>
                                          </p:val>
                                        </p:tav>
                                      </p:tavLst>
                                    </p:anim>
                                    <p:anim calcmode="lin" valueType="num">
                                      <p:cBhvr additive="base">
                                        <p:cTn id="25" dur="2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20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1" nodeType="click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20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ppt_x"/>
                                          </p:val>
                                        </p:tav>
                                        <p:tav tm="100000">
                                          <p:val>
                                            <p:strVal val="#ppt_x"/>
                                          </p:val>
                                        </p:tav>
                                      </p:tavLst>
                                    </p:anim>
                                    <p:anim calcmode="lin" valueType="num">
                                      <p:cBhvr additive="base">
                                        <p:cTn id="4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2" grpId="1" animBg="1"/>
      <p:bldP spid="2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http://www.elcastillohotel.com.ar/images/elcastillo_logo.png"/>
          <p:cNvPicPr>
            <a:picLocks noChangeAspect="1" noChangeArrowheads="1"/>
          </p:cNvPicPr>
          <p:nvPr/>
        </p:nvPicPr>
        <p:blipFill>
          <a:blip r:embed="rId2"/>
          <a:srcRect/>
          <a:stretch>
            <a:fillRect/>
          </a:stretch>
        </p:blipFill>
        <p:spPr bwMode="auto">
          <a:xfrm>
            <a:off x="214282" y="285728"/>
            <a:ext cx="4331572" cy="1228728"/>
          </a:xfrm>
          <a:prstGeom prst="rect">
            <a:avLst/>
          </a:prstGeom>
          <a:noFill/>
        </p:spPr>
      </p:pic>
      <p:sp>
        <p:nvSpPr>
          <p:cNvPr id="3" name="2 CuadroTexto"/>
          <p:cNvSpPr txBox="1"/>
          <p:nvPr/>
        </p:nvSpPr>
        <p:spPr>
          <a:xfrm>
            <a:off x="1000100" y="1571612"/>
            <a:ext cx="7143800" cy="646331"/>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s-AR" b="1" dirty="0" smtClean="0"/>
              <a:t>PUBLICO META</a:t>
            </a:r>
            <a:r>
              <a:rPr lang="es-AR" dirty="0" smtClean="0"/>
              <a:t>: Personal de El Castillo &amp; Fábrega Organizational Center.  Participarán todos los niveles jerárquicos.</a:t>
            </a:r>
            <a:endParaRPr lang="es-AR" dirty="0"/>
          </a:p>
        </p:txBody>
      </p:sp>
      <p:sp>
        <p:nvSpPr>
          <p:cNvPr id="5" name="4 CuadroTexto"/>
          <p:cNvSpPr txBox="1"/>
          <p:nvPr/>
        </p:nvSpPr>
        <p:spPr>
          <a:xfrm>
            <a:off x="1000100" y="2643182"/>
            <a:ext cx="7143800" cy="646331"/>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s-AR" b="1" dirty="0" smtClean="0"/>
              <a:t>DIMENSIÓN GEOGRÁFICA: </a:t>
            </a:r>
            <a:r>
              <a:rPr lang="es-AR" dirty="0" smtClean="0"/>
              <a:t>Personal oriundo de Valle Hermoso. Alcance Local</a:t>
            </a:r>
            <a:endParaRPr lang="es-AR" b="1" dirty="0"/>
          </a:p>
        </p:txBody>
      </p:sp>
      <p:sp>
        <p:nvSpPr>
          <p:cNvPr id="6" name="5 CuadroTexto"/>
          <p:cNvSpPr txBox="1"/>
          <p:nvPr/>
        </p:nvSpPr>
        <p:spPr>
          <a:xfrm>
            <a:off x="1000100" y="3429000"/>
            <a:ext cx="7143800"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s-AR" b="1" dirty="0" smtClean="0"/>
              <a:t>DIMENSIÓN TEMPORAL</a:t>
            </a:r>
            <a:r>
              <a:rPr lang="es-AR" dirty="0" smtClean="0"/>
              <a:t>: tres meses y medio</a:t>
            </a:r>
            <a:endParaRPr lang="es-AR" dirty="0"/>
          </a:p>
        </p:txBody>
      </p:sp>
      <p:sp>
        <p:nvSpPr>
          <p:cNvPr id="7" name="6 CuadroTexto"/>
          <p:cNvSpPr txBox="1"/>
          <p:nvPr/>
        </p:nvSpPr>
        <p:spPr>
          <a:xfrm>
            <a:off x="1000100" y="4286256"/>
            <a:ext cx="7143800" cy="646331"/>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s-AR" b="1" dirty="0" smtClean="0"/>
              <a:t>EVALUACIÓN: </a:t>
            </a:r>
            <a:r>
              <a:rPr lang="es-AR" dirty="0" smtClean="0"/>
              <a:t> Según indicadores de nueva dinámica de trabajo. Cuantificación de tarjetones</a:t>
            </a:r>
            <a:endParaRPr lang="es-A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2000" fill="hold"/>
                                        <p:tgtEl>
                                          <p:spTgt spid="5"/>
                                        </p:tgtEl>
                                        <p:attrNameLst>
                                          <p:attrName>ppt_x</p:attrName>
                                        </p:attrNameLst>
                                      </p:cBhvr>
                                      <p:tavLst>
                                        <p:tav tm="0">
                                          <p:val>
                                            <p:strVal val="#ppt_x"/>
                                          </p:val>
                                        </p:tav>
                                        <p:tav tm="100000">
                                          <p:val>
                                            <p:strVal val="#ppt_x"/>
                                          </p:val>
                                        </p:tav>
                                      </p:tavLst>
                                    </p:anim>
                                    <p:anim calcmode="lin" valueType="num">
                                      <p:cBhvr additive="base">
                                        <p:cTn id="14" dur="2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2000" fill="hold"/>
                                        <p:tgtEl>
                                          <p:spTgt spid="6"/>
                                        </p:tgtEl>
                                        <p:attrNameLst>
                                          <p:attrName>ppt_x</p:attrName>
                                        </p:attrNameLst>
                                      </p:cBhvr>
                                      <p:tavLst>
                                        <p:tav tm="0">
                                          <p:val>
                                            <p:strVal val="#ppt_x"/>
                                          </p:val>
                                        </p:tav>
                                        <p:tav tm="100000">
                                          <p:val>
                                            <p:strVal val="#ppt_x"/>
                                          </p:val>
                                        </p:tav>
                                      </p:tavLst>
                                    </p:anim>
                                    <p:anim calcmode="lin" valueType="num">
                                      <p:cBhvr additive="base">
                                        <p:cTn id="20" dur="2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2000" fill="hold"/>
                                        <p:tgtEl>
                                          <p:spTgt spid="7"/>
                                        </p:tgtEl>
                                        <p:attrNameLst>
                                          <p:attrName>ppt_x</p:attrName>
                                        </p:attrNameLst>
                                      </p:cBhvr>
                                      <p:tavLst>
                                        <p:tav tm="0">
                                          <p:val>
                                            <p:strVal val="#ppt_x"/>
                                          </p:val>
                                        </p:tav>
                                        <p:tav tm="100000">
                                          <p:val>
                                            <p:strVal val="#ppt_x"/>
                                          </p:val>
                                        </p:tav>
                                      </p:tavLst>
                                    </p:anim>
                                    <p:anim calcmode="lin" valueType="num">
                                      <p:cBhvr additive="base">
                                        <p:cTn id="26" dur="2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http://www.elcastillohotel.com.ar/images/elcastillo_logo.png"/>
          <p:cNvPicPr>
            <a:picLocks noChangeAspect="1" noChangeArrowheads="1"/>
          </p:cNvPicPr>
          <p:nvPr/>
        </p:nvPicPr>
        <p:blipFill>
          <a:blip r:embed="rId4"/>
          <a:srcRect/>
          <a:stretch>
            <a:fillRect/>
          </a:stretch>
        </p:blipFill>
        <p:spPr bwMode="auto">
          <a:xfrm>
            <a:off x="214282" y="285728"/>
            <a:ext cx="4331572" cy="1228728"/>
          </a:xfrm>
          <a:prstGeom prst="rect">
            <a:avLst/>
          </a:prstGeom>
          <a:noFill/>
        </p:spPr>
      </p:pic>
      <p:pic>
        <p:nvPicPr>
          <p:cNvPr id="3" name="2 Imagen" descr="-">
            <a:hlinkClick r:id="rId5" tooltip="&quot;Salón Feudal&quot;"/>
          </p:cNvPr>
          <p:cNvPicPr/>
          <p:nvPr/>
        </p:nvPicPr>
        <p:blipFill>
          <a:blip r:embed="rId6" r:link="rId7"/>
          <a:srcRect/>
          <a:stretch>
            <a:fillRect/>
          </a:stretch>
        </p:blipFill>
        <p:spPr bwMode="auto">
          <a:xfrm>
            <a:off x="0" y="4000504"/>
            <a:ext cx="8429652" cy="2643182"/>
          </a:xfrm>
          <a:prstGeom prst="rect">
            <a:avLst/>
          </a:prstGeom>
          <a:ln>
            <a:noFill/>
          </a:ln>
          <a:effectLst>
            <a:softEdge rad="317500"/>
          </a:effectLst>
        </p:spPr>
      </p:pic>
      <p:graphicFrame>
        <p:nvGraphicFramePr>
          <p:cNvPr id="1026" name="Object 2"/>
          <p:cNvGraphicFramePr>
            <a:graphicFrameLocks noChangeAspect="1"/>
          </p:cNvGraphicFramePr>
          <p:nvPr/>
        </p:nvGraphicFramePr>
        <p:xfrm>
          <a:off x="857224" y="1714488"/>
          <a:ext cx="2214578" cy="2605386"/>
        </p:xfrm>
        <a:graphic>
          <a:graphicData uri="http://schemas.openxmlformats.org/presentationml/2006/ole">
            <p:oleObj spid="_x0000_s1026" name="Imagen de mapa de bits" r:id="rId8" imgW="1552792" imgH="1876190" progId="PBrush">
              <p:embed/>
            </p:oleObj>
          </a:graphicData>
        </a:graphic>
      </p:graphicFrame>
      <p:grpSp>
        <p:nvGrpSpPr>
          <p:cNvPr id="15" name="14 Grupo"/>
          <p:cNvGrpSpPr/>
          <p:nvPr/>
        </p:nvGrpSpPr>
        <p:grpSpPr>
          <a:xfrm>
            <a:off x="4143372" y="1857364"/>
            <a:ext cx="3517900" cy="2057400"/>
            <a:chOff x="4143372" y="1857364"/>
            <a:chExt cx="3517900" cy="2057400"/>
          </a:xfrm>
        </p:grpSpPr>
        <p:sp>
          <p:nvSpPr>
            <p:cNvPr id="1031" name="Text Box 7"/>
            <p:cNvSpPr txBox="1">
              <a:spLocks noChangeArrowheads="1"/>
            </p:cNvSpPr>
            <p:nvPr/>
          </p:nvSpPr>
          <p:spPr bwMode="auto">
            <a:xfrm>
              <a:off x="4143372" y="1857364"/>
              <a:ext cx="3517900" cy="2057400"/>
            </a:xfrm>
            <a:prstGeom prst="rect">
              <a:avLst/>
            </a:prstGeom>
            <a:solidFill>
              <a:srgbClr val="FFCC99"/>
            </a:solidFill>
            <a:ln w="28575">
              <a:solidFill>
                <a:srgbClr val="993300"/>
              </a:solidFill>
              <a:miter lim="800000"/>
              <a:headEnd/>
              <a:tailEnd/>
            </a:ln>
            <a:effectLst>
              <a:glow rad="63500">
                <a:schemeClr val="accent2">
                  <a:satMod val="175000"/>
                  <a:alpha val="40000"/>
                </a:schemeClr>
              </a:glow>
            </a:effectLst>
          </p:spPr>
          <p:txBody>
            <a:bodyPr vert="horz" wrap="square" lIns="91440" tIns="45720" rIns="91440" bIns="45720" numCol="1" anchor="t" anchorCtr="0" compatLnSpc="1">
              <a:prstTxWarp prst="textNoShape">
                <a:avLst/>
              </a:prstTxWarp>
            </a:bodyPr>
            <a:lstStyle/>
            <a:p>
              <a:endParaRPr lang="es-AR"/>
            </a:p>
          </p:txBody>
        </p:sp>
        <p:pic>
          <p:nvPicPr>
            <p:cNvPr id="1032" name="Imagen 79"/>
            <p:cNvPicPr>
              <a:picLocks noChangeAspect="1" noChangeArrowheads="1"/>
            </p:cNvPicPr>
            <p:nvPr/>
          </p:nvPicPr>
          <p:blipFill>
            <a:blip r:embed="rId4"/>
            <a:srcRect/>
            <a:stretch>
              <a:fillRect/>
            </a:stretch>
          </p:blipFill>
          <p:spPr bwMode="auto">
            <a:xfrm>
              <a:off x="4143372" y="1857364"/>
              <a:ext cx="1838325" cy="533400"/>
            </a:xfrm>
            <a:prstGeom prst="rect">
              <a:avLst/>
            </a:prstGeom>
            <a:noFill/>
          </p:spPr>
        </p:pic>
        <p:sp>
          <p:nvSpPr>
            <p:cNvPr id="1030" name="WordArt 6"/>
            <p:cNvSpPr>
              <a:spLocks noChangeArrowheads="1" noChangeShapeType="1" noTextEdit="1"/>
            </p:cNvSpPr>
            <p:nvPr/>
          </p:nvSpPr>
          <p:spPr bwMode="auto">
            <a:xfrm>
              <a:off x="4929190" y="2571744"/>
              <a:ext cx="1400175" cy="428625"/>
            </a:xfrm>
            <a:prstGeom prst="rect">
              <a:avLst/>
            </a:prstGeom>
          </p:spPr>
          <p:txBody>
            <a:bodyPr wrap="none" fromWordArt="1">
              <a:prstTxWarp prst="textPlain">
                <a:avLst>
                  <a:gd name="adj" fmla="val 50000"/>
                </a:avLst>
              </a:prstTxWarp>
            </a:bodyPr>
            <a:lstStyle/>
            <a:p>
              <a:pPr algn="ctr" rtl="0"/>
              <a:r>
                <a:rPr lang="es-AR" sz="2800" b="1" kern="10" spc="0" dirty="0" smtClean="0">
                  <a:ln w="9525">
                    <a:noFill/>
                    <a:round/>
                    <a:headEnd/>
                    <a:tailEnd/>
                  </a:ln>
                  <a:solidFill>
                    <a:srgbClr val="993300"/>
                  </a:solidFill>
                  <a:effectLst>
                    <a:outerShdw dist="45791" dir="2021404" algn="ctr" rotWithShape="0">
                      <a:srgbClr val="C0C0C0"/>
                    </a:outerShdw>
                  </a:effectLst>
                  <a:latin typeface="Monotype Corsiva"/>
                </a:rPr>
                <a:t>Dedicación</a:t>
              </a:r>
              <a:endParaRPr lang="es-AR" sz="2800" b="1" kern="10" spc="0" dirty="0">
                <a:ln w="9525">
                  <a:noFill/>
                  <a:round/>
                  <a:headEnd/>
                  <a:tailEnd/>
                </a:ln>
                <a:solidFill>
                  <a:srgbClr val="993300"/>
                </a:solidFill>
                <a:effectLst>
                  <a:outerShdw dist="45791" dir="2021404" algn="ctr" rotWithShape="0">
                    <a:srgbClr val="C0C0C0"/>
                  </a:outerShdw>
                </a:effectLst>
                <a:latin typeface="Monotype Corsiva"/>
              </a:endParaRPr>
            </a:p>
          </p:txBody>
        </p:sp>
        <p:sp>
          <p:nvSpPr>
            <p:cNvPr id="1029" name="Line 5"/>
            <p:cNvSpPr>
              <a:spLocks noChangeShapeType="1"/>
            </p:cNvSpPr>
            <p:nvPr/>
          </p:nvSpPr>
          <p:spPr bwMode="auto">
            <a:xfrm>
              <a:off x="4572000" y="3429000"/>
              <a:ext cx="2625725" cy="0"/>
            </a:xfrm>
            <a:prstGeom prst="line">
              <a:avLst/>
            </a:prstGeom>
            <a:noFill/>
            <a:ln w="9525">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s-AR"/>
            </a:p>
          </p:txBody>
        </p:sp>
      </p:grpSp>
      <p:sp>
        <p:nvSpPr>
          <p:cNvPr id="1034" name="Rectangle 10"/>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p:spPr>
        <p:txBody>
          <a:bodyPr vert="horz" wrap="square" lIns="228528" tIns="45720" rIns="9144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AR" sz="1800" b="0" i="0" u="none" strike="noStrike" cap="none" normalizeH="0" baseline="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2500298" y="2500306"/>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AR"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2000"/>
                                        <p:tgtEl>
                                          <p:spTgt spid="102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571604" y="1571612"/>
            <a:ext cx="5929354" cy="1938992"/>
          </a:xfrm>
          <a:prstGeom prst="rect">
            <a:avLst/>
          </a:prstGeom>
          <a:noFill/>
        </p:spPr>
        <p:txBody>
          <a:bodyPr wrap="square" rtlCol="0">
            <a:spAutoFit/>
          </a:bodyPr>
          <a:lstStyle/>
          <a:p>
            <a:pPr algn="ctr"/>
            <a:r>
              <a:rPr lang="es-AR" sz="6000" i="1" dirty="0" smtClean="0">
                <a:solidFill>
                  <a:srgbClr val="C00000"/>
                </a:solidFill>
              </a:rPr>
              <a:t>Programa 2: El Club de Empresas</a:t>
            </a:r>
            <a:endParaRPr lang="es-AR" sz="6000" i="1" dirty="0">
              <a:solidFill>
                <a:srgbClr val="C00000"/>
              </a:solidFill>
            </a:endParaRPr>
          </a:p>
        </p:txBody>
      </p:sp>
      <p:grpSp>
        <p:nvGrpSpPr>
          <p:cNvPr id="3" name="2 Grupo"/>
          <p:cNvGrpSpPr/>
          <p:nvPr/>
        </p:nvGrpSpPr>
        <p:grpSpPr>
          <a:xfrm>
            <a:off x="0" y="5143488"/>
            <a:ext cx="9144000" cy="1714512"/>
            <a:chOff x="0" y="0"/>
            <a:chExt cx="9144000" cy="1714512"/>
          </a:xfrm>
        </p:grpSpPr>
        <p:pic>
          <p:nvPicPr>
            <p:cNvPr id="4" name="Picture 11" descr="http://www.elcastillohotel.com.ar/images/familiafabrega.jpg"/>
            <p:cNvPicPr>
              <a:picLocks noChangeAspect="1" noChangeArrowheads="1"/>
            </p:cNvPicPr>
            <p:nvPr/>
          </p:nvPicPr>
          <p:blipFill>
            <a:blip r:embed="rId2"/>
            <a:srcRect/>
            <a:stretch>
              <a:fillRect/>
            </a:stretch>
          </p:blipFill>
          <p:spPr bwMode="auto">
            <a:xfrm>
              <a:off x="3643306" y="0"/>
              <a:ext cx="2738409" cy="1714512"/>
            </a:xfrm>
            <a:prstGeom prst="rect">
              <a:avLst/>
            </a:prstGeom>
            <a:ln>
              <a:noFill/>
            </a:ln>
            <a:effectLst>
              <a:softEdge rad="112500"/>
            </a:effectLst>
          </p:spPr>
        </p:pic>
        <p:pic>
          <p:nvPicPr>
            <p:cNvPr id="5" name="Picture 5"/>
            <p:cNvPicPr>
              <a:picLocks noChangeAspect="1" noChangeArrowheads="1"/>
            </p:cNvPicPr>
            <p:nvPr/>
          </p:nvPicPr>
          <p:blipFill>
            <a:blip r:embed="rId3"/>
            <a:srcRect/>
            <a:stretch>
              <a:fillRect/>
            </a:stretch>
          </p:blipFill>
          <p:spPr bwMode="auto">
            <a:xfrm>
              <a:off x="5786492" y="0"/>
              <a:ext cx="3357508" cy="1714488"/>
            </a:xfrm>
            <a:prstGeom prst="rect">
              <a:avLst/>
            </a:prstGeom>
            <a:ln>
              <a:noFill/>
            </a:ln>
            <a:effectLst>
              <a:softEdge rad="112500"/>
            </a:effectLst>
          </p:spPr>
        </p:pic>
        <p:pic>
          <p:nvPicPr>
            <p:cNvPr id="6" name="Picture 12"/>
            <p:cNvPicPr>
              <a:picLocks noChangeAspect="1" noChangeArrowheads="1"/>
            </p:cNvPicPr>
            <p:nvPr/>
          </p:nvPicPr>
          <p:blipFill>
            <a:blip r:embed="rId4"/>
            <a:srcRect/>
            <a:stretch>
              <a:fillRect/>
            </a:stretch>
          </p:blipFill>
          <p:spPr bwMode="auto">
            <a:xfrm>
              <a:off x="0" y="0"/>
              <a:ext cx="4089514" cy="1714488"/>
            </a:xfrm>
            <a:prstGeom prst="rect">
              <a:avLst/>
            </a:prstGeom>
            <a:ln>
              <a:noFill/>
            </a:ln>
            <a:effectLst>
              <a:softEdge rad="112500"/>
            </a:effectLst>
          </p:spPr>
        </p:pic>
      </p:grpSp>
      <p:pic>
        <p:nvPicPr>
          <p:cNvPr id="7" name="Picture 8" descr="http://www.elcastillohotel.com.ar/images/elcastillo_logo.png"/>
          <p:cNvPicPr>
            <a:picLocks noChangeAspect="1" noChangeArrowheads="1"/>
          </p:cNvPicPr>
          <p:nvPr/>
        </p:nvPicPr>
        <p:blipFill>
          <a:blip r:embed="rId5"/>
          <a:srcRect/>
          <a:stretch>
            <a:fillRect/>
          </a:stretch>
        </p:blipFill>
        <p:spPr bwMode="auto">
          <a:xfrm>
            <a:off x="214282" y="285728"/>
            <a:ext cx="4331572" cy="122872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571472" y="2357430"/>
            <a:ext cx="8001056" cy="3046988"/>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lnSpc>
                <a:spcPct val="200000"/>
              </a:lnSpc>
            </a:pPr>
            <a:r>
              <a:rPr lang="es-AR" sz="2400" b="1" dirty="0" smtClean="0">
                <a:solidFill>
                  <a:schemeClr val="bg1"/>
                </a:solidFill>
                <a:latin typeface="Times New Roman" pitchFamily="18" charset="0"/>
                <a:cs typeface="Times New Roman" pitchFamily="18" charset="0"/>
              </a:rPr>
              <a:t>OBJETIVO</a:t>
            </a:r>
          </a:p>
          <a:p>
            <a:pPr algn="ctr">
              <a:lnSpc>
                <a:spcPct val="200000"/>
              </a:lnSpc>
            </a:pPr>
            <a:r>
              <a:rPr lang="es-AR" sz="2400" dirty="0" smtClean="0">
                <a:solidFill>
                  <a:schemeClr val="bg1"/>
                </a:solidFill>
                <a:latin typeface="Times New Roman" pitchFamily="18" charset="0"/>
                <a:cs typeface="Times New Roman" pitchFamily="18" charset="0"/>
              </a:rPr>
              <a:t>Incrementar </a:t>
            </a:r>
            <a:r>
              <a:rPr lang="es-AR" sz="2400" dirty="0" smtClean="0">
                <a:solidFill>
                  <a:schemeClr val="bg1"/>
                </a:solidFill>
                <a:latin typeface="Times New Roman" pitchFamily="18" charset="0"/>
                <a:cs typeface="Times New Roman" pitchFamily="18" charset="0"/>
              </a:rPr>
              <a:t>el nivel de </a:t>
            </a:r>
            <a:r>
              <a:rPr lang="es-AR" sz="2400" dirty="0" smtClean="0">
                <a:solidFill>
                  <a:schemeClr val="bg1"/>
                </a:solidFill>
                <a:latin typeface="Times New Roman" pitchFamily="18" charset="0"/>
                <a:cs typeface="Times New Roman" pitchFamily="18" charset="0"/>
              </a:rPr>
              <a:t>interacción de El Castillo &amp; Fábrega </a:t>
            </a:r>
            <a:r>
              <a:rPr lang="es-AR" sz="2400" dirty="0" err="1" smtClean="0">
                <a:solidFill>
                  <a:schemeClr val="bg1"/>
                </a:solidFill>
                <a:latin typeface="Times New Roman" pitchFamily="18" charset="0"/>
                <a:cs typeface="Times New Roman" pitchFamily="18" charset="0"/>
              </a:rPr>
              <a:t>Organizatipnal</a:t>
            </a:r>
            <a:r>
              <a:rPr lang="es-AR" sz="2400" dirty="0" smtClean="0">
                <a:solidFill>
                  <a:schemeClr val="bg1"/>
                </a:solidFill>
                <a:latin typeface="Times New Roman" pitchFamily="18" charset="0"/>
                <a:cs typeface="Times New Roman" pitchFamily="18" charset="0"/>
              </a:rPr>
              <a:t> Center </a:t>
            </a:r>
            <a:r>
              <a:rPr lang="es-AR" sz="2400" dirty="0" smtClean="0">
                <a:solidFill>
                  <a:schemeClr val="bg1"/>
                </a:solidFill>
                <a:latin typeface="Times New Roman" pitchFamily="18" charset="0"/>
                <a:cs typeface="Times New Roman" pitchFamily="18" charset="0"/>
              </a:rPr>
              <a:t>con empresas para personalizar las </a:t>
            </a:r>
            <a:r>
              <a:rPr lang="es-AR" sz="2400" dirty="0" smtClean="0">
                <a:solidFill>
                  <a:schemeClr val="bg1"/>
                </a:solidFill>
                <a:latin typeface="Times New Roman" pitchFamily="18" charset="0"/>
                <a:cs typeface="Times New Roman" pitchFamily="18" charset="0"/>
              </a:rPr>
              <a:t>relaciones y vínculos.</a:t>
            </a:r>
          </a:p>
        </p:txBody>
      </p:sp>
      <p:pic>
        <p:nvPicPr>
          <p:cNvPr id="3" name="Picture 8" descr="http://www.elcastillohotel.com.ar/images/elcastillo_logo.png"/>
          <p:cNvPicPr>
            <a:picLocks noChangeAspect="1" noChangeArrowheads="1"/>
          </p:cNvPicPr>
          <p:nvPr/>
        </p:nvPicPr>
        <p:blipFill>
          <a:blip r:embed="rId2"/>
          <a:srcRect/>
          <a:stretch>
            <a:fillRect/>
          </a:stretch>
        </p:blipFill>
        <p:spPr bwMode="auto">
          <a:xfrm>
            <a:off x="214282" y="285728"/>
            <a:ext cx="4331572" cy="1228728"/>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http://www.elcastillohotel.com.ar/images/elcastillo_logo.png"/>
          <p:cNvPicPr>
            <a:picLocks noChangeAspect="1" noChangeArrowheads="1"/>
          </p:cNvPicPr>
          <p:nvPr/>
        </p:nvPicPr>
        <p:blipFill>
          <a:blip r:embed="rId2"/>
          <a:srcRect/>
          <a:stretch>
            <a:fillRect/>
          </a:stretch>
        </p:blipFill>
        <p:spPr bwMode="auto">
          <a:xfrm>
            <a:off x="214282" y="285728"/>
            <a:ext cx="4331572" cy="1228728"/>
          </a:xfrm>
          <a:prstGeom prst="rect">
            <a:avLst/>
          </a:prstGeom>
          <a:noFill/>
        </p:spPr>
      </p:pic>
      <p:grpSp>
        <p:nvGrpSpPr>
          <p:cNvPr id="3" name="2 Grupo"/>
          <p:cNvGrpSpPr/>
          <p:nvPr/>
        </p:nvGrpSpPr>
        <p:grpSpPr>
          <a:xfrm>
            <a:off x="571472" y="1643050"/>
            <a:ext cx="2143140" cy="5214950"/>
            <a:chOff x="2036719" y="0"/>
            <a:chExt cx="1892827" cy="4357694"/>
          </a:xfrm>
        </p:grpSpPr>
        <p:sp>
          <p:nvSpPr>
            <p:cNvPr id="13" name="12 Rectángulo redondeado"/>
            <p:cNvSpPr/>
            <p:nvPr/>
          </p:nvSpPr>
          <p:spPr>
            <a:xfrm>
              <a:off x="2036719" y="0"/>
              <a:ext cx="1892827" cy="4357694"/>
            </a:xfrm>
            <a:prstGeom prst="roundRect">
              <a:avLst>
                <a:gd name="adj" fmla="val 10000"/>
              </a:avLst>
            </a:prstGeom>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14" name="13 Rectángulo"/>
            <p:cNvSpPr/>
            <p:nvPr/>
          </p:nvSpPr>
          <p:spPr>
            <a:xfrm>
              <a:off x="2036719" y="0"/>
              <a:ext cx="1892827" cy="130730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AR" sz="1900" b="1" kern="1200" dirty="0" smtClean="0"/>
                <a:t>P2: Club de empresas</a:t>
              </a:r>
              <a:endParaRPr lang="es-AR" sz="1900" b="1" kern="1200" dirty="0"/>
            </a:p>
          </p:txBody>
        </p:sp>
      </p:grpSp>
      <p:grpSp>
        <p:nvGrpSpPr>
          <p:cNvPr id="4" name="3 Grupo"/>
          <p:cNvGrpSpPr/>
          <p:nvPr/>
        </p:nvGrpSpPr>
        <p:grpSpPr>
          <a:xfrm>
            <a:off x="785786" y="2857496"/>
            <a:ext cx="1714512" cy="1123423"/>
            <a:chOff x="2223942" y="1306418"/>
            <a:chExt cx="1514262" cy="938750"/>
          </a:xfrm>
        </p:grpSpPr>
        <p:sp>
          <p:nvSpPr>
            <p:cNvPr id="11" name="10 Rectángulo redondeado"/>
            <p:cNvSpPr/>
            <p:nvPr/>
          </p:nvSpPr>
          <p:spPr>
            <a:xfrm>
              <a:off x="2223942" y="1306418"/>
              <a:ext cx="1514262" cy="938750"/>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2" name="11 Rectángulo"/>
            <p:cNvSpPr/>
            <p:nvPr/>
          </p:nvSpPr>
          <p:spPr>
            <a:xfrm>
              <a:off x="2251437" y="1333913"/>
              <a:ext cx="1459272" cy="88376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s-AR" sz="1200" kern="1200" dirty="0" smtClean="0"/>
                <a:t>Proyecto y constitución de El Club de Empresas</a:t>
              </a:r>
              <a:endParaRPr lang="es-AR" sz="1200" kern="1200" dirty="0"/>
            </a:p>
          </p:txBody>
        </p:sp>
      </p:grpSp>
      <p:grpSp>
        <p:nvGrpSpPr>
          <p:cNvPr id="5" name="4 Grupo"/>
          <p:cNvGrpSpPr/>
          <p:nvPr/>
        </p:nvGrpSpPr>
        <p:grpSpPr>
          <a:xfrm>
            <a:off x="785786" y="3930137"/>
            <a:ext cx="1714512" cy="1265229"/>
            <a:chOff x="2248109" y="2281678"/>
            <a:chExt cx="1514262" cy="1057245"/>
          </a:xfrm>
        </p:grpSpPr>
        <p:sp>
          <p:nvSpPr>
            <p:cNvPr id="9" name="8 Rectángulo redondeado"/>
            <p:cNvSpPr/>
            <p:nvPr/>
          </p:nvSpPr>
          <p:spPr>
            <a:xfrm>
              <a:off x="2248109" y="2400173"/>
              <a:ext cx="1514262" cy="938750"/>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0" name="9 Rectángulo"/>
            <p:cNvSpPr/>
            <p:nvPr/>
          </p:nvSpPr>
          <p:spPr>
            <a:xfrm>
              <a:off x="2253496" y="2281678"/>
              <a:ext cx="1459272" cy="88376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s-AR" sz="1000" kern="1200" dirty="0" smtClean="0"/>
                <a:t>Definición de la dinámica y actividades de El Club de Empresas</a:t>
              </a:r>
              <a:endParaRPr lang="es-AR" sz="1000" kern="1200" dirty="0"/>
            </a:p>
          </p:txBody>
        </p:sp>
      </p:grpSp>
      <p:grpSp>
        <p:nvGrpSpPr>
          <p:cNvPr id="6" name="5 Grupo"/>
          <p:cNvGrpSpPr/>
          <p:nvPr/>
        </p:nvGrpSpPr>
        <p:grpSpPr>
          <a:xfrm>
            <a:off x="785786" y="5286388"/>
            <a:ext cx="1714512" cy="1123423"/>
            <a:chOff x="2226001" y="3200154"/>
            <a:chExt cx="1514262" cy="938750"/>
          </a:xfrm>
        </p:grpSpPr>
        <p:sp>
          <p:nvSpPr>
            <p:cNvPr id="7" name="6 Rectángulo redondeado"/>
            <p:cNvSpPr/>
            <p:nvPr/>
          </p:nvSpPr>
          <p:spPr>
            <a:xfrm>
              <a:off x="2226001" y="3200154"/>
              <a:ext cx="1514262" cy="938750"/>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7 Rectángulo"/>
            <p:cNvSpPr/>
            <p:nvPr/>
          </p:nvSpPr>
          <p:spPr>
            <a:xfrm>
              <a:off x="2253496" y="3227649"/>
              <a:ext cx="1459272" cy="88376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s-AR" sz="1000" kern="1200" dirty="0" smtClean="0"/>
                <a:t>Planificación y </a:t>
              </a:r>
              <a:r>
                <a:rPr lang="es-AR" sz="1200" kern="1200" dirty="0" smtClean="0"/>
                <a:t>ejecución</a:t>
              </a:r>
              <a:r>
                <a:rPr lang="es-AR" sz="1000" kern="1200" dirty="0" smtClean="0"/>
                <a:t> del evento de lanzamiento de El Club de Empresas</a:t>
              </a:r>
              <a:endParaRPr lang="es-AR" sz="1000" kern="1200" dirty="0"/>
            </a:p>
          </p:txBody>
        </p:sp>
      </p:grpSp>
      <p:sp>
        <p:nvSpPr>
          <p:cNvPr id="16" name="15 CuadroTexto"/>
          <p:cNvSpPr txBox="1"/>
          <p:nvPr/>
        </p:nvSpPr>
        <p:spPr>
          <a:xfrm>
            <a:off x="3214678" y="2500306"/>
            <a:ext cx="4929222" cy="1754326"/>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buFont typeface="Arial" pitchFamily="34" charset="0"/>
              <a:buChar char="•"/>
            </a:pPr>
            <a:r>
              <a:rPr lang="es-AR" dirty="0" smtClean="0"/>
              <a:t> Definición de parámetros organizacionales y funcionales.</a:t>
            </a:r>
          </a:p>
          <a:p>
            <a:pPr>
              <a:buFont typeface="Arial" pitchFamily="34" charset="0"/>
              <a:buChar char="•"/>
            </a:pPr>
            <a:r>
              <a:rPr lang="es-AR" dirty="0" smtClean="0"/>
              <a:t>Invitación a participar a empresas</a:t>
            </a:r>
          </a:p>
          <a:p>
            <a:pPr>
              <a:buFont typeface="Arial" pitchFamily="34" charset="0"/>
              <a:buChar char="•"/>
            </a:pPr>
            <a:r>
              <a:rPr lang="es-AR" dirty="0" smtClean="0"/>
              <a:t>Definición de la identidad visual</a:t>
            </a:r>
          </a:p>
          <a:p>
            <a:pPr>
              <a:buFont typeface="Arial" pitchFamily="34" charset="0"/>
              <a:buChar char="•"/>
            </a:pPr>
            <a:r>
              <a:rPr lang="es-AR" dirty="0" smtClean="0"/>
              <a:t>Fijación de reuniones</a:t>
            </a:r>
          </a:p>
          <a:p>
            <a:pPr>
              <a:buFont typeface="Arial" pitchFamily="34" charset="0"/>
              <a:buChar char="•"/>
            </a:pPr>
            <a:r>
              <a:rPr lang="es-AR" dirty="0" smtClean="0"/>
              <a:t>División de funciones</a:t>
            </a:r>
            <a:endParaRPr lang="es-AR" dirty="0"/>
          </a:p>
        </p:txBody>
      </p:sp>
      <p:sp>
        <p:nvSpPr>
          <p:cNvPr id="17" name="16 CuadroTexto"/>
          <p:cNvSpPr txBox="1"/>
          <p:nvPr/>
        </p:nvSpPr>
        <p:spPr>
          <a:xfrm>
            <a:off x="3214678" y="4786322"/>
            <a:ext cx="5000660" cy="92333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buFont typeface="Arial" pitchFamily="34" charset="0"/>
              <a:buChar char="•"/>
            </a:pPr>
            <a:r>
              <a:rPr lang="es-AR" dirty="0" smtClean="0"/>
              <a:t> División de actividades por área de gestión de eventos: invitaciones, mapa de públicos, gestión de prensa  y vocativos para el discurso</a:t>
            </a:r>
            <a:endParaRPr lang="es-A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2000" fill="hold"/>
                                        <p:tgtEl>
                                          <p:spTgt spid="5"/>
                                        </p:tgtEl>
                                        <p:attrNameLst>
                                          <p:attrName>ppt_x</p:attrName>
                                        </p:attrNameLst>
                                      </p:cBhvr>
                                      <p:tavLst>
                                        <p:tav tm="0">
                                          <p:val>
                                            <p:strVal val="#ppt_x"/>
                                          </p:val>
                                        </p:tav>
                                        <p:tav tm="100000">
                                          <p:val>
                                            <p:strVal val="#ppt_x"/>
                                          </p:val>
                                        </p:tav>
                                      </p:tavLst>
                                    </p:anim>
                                    <p:anim calcmode="lin" valueType="num">
                                      <p:cBhvr additive="base">
                                        <p:cTn id="14" dur="2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20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7" presetClass="entr" presetSubtype="4"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0" fill="hold"/>
                                        <p:tgtEl>
                                          <p:spTgt spid="6"/>
                                        </p:tgtEl>
                                        <p:attrNameLst>
                                          <p:attrName>ppt_x</p:attrName>
                                        </p:attrNameLst>
                                      </p:cBhvr>
                                      <p:tavLst>
                                        <p:tav tm="0">
                                          <p:val>
                                            <p:strVal val="#ppt_x"/>
                                          </p:val>
                                        </p:tav>
                                        <p:tav tm="100000">
                                          <p:val>
                                            <p:strVal val="#ppt_x"/>
                                          </p:val>
                                        </p:tav>
                                      </p:tavLst>
                                    </p:anim>
                                    <p:anim calcmode="lin" valueType="num">
                                      <p:cBhvr additive="base">
                                        <p:cTn id="25"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http://www.elcastillohotel.com.ar/images/elcastillo_logo.png"/>
          <p:cNvPicPr>
            <a:picLocks noChangeAspect="1" noChangeArrowheads="1"/>
          </p:cNvPicPr>
          <p:nvPr/>
        </p:nvPicPr>
        <p:blipFill>
          <a:blip r:embed="rId2"/>
          <a:srcRect/>
          <a:stretch>
            <a:fillRect/>
          </a:stretch>
        </p:blipFill>
        <p:spPr bwMode="auto">
          <a:xfrm>
            <a:off x="214282" y="285728"/>
            <a:ext cx="4331572" cy="1228728"/>
          </a:xfrm>
          <a:prstGeom prst="rect">
            <a:avLst/>
          </a:prstGeom>
          <a:noFill/>
        </p:spPr>
      </p:pic>
      <p:pic>
        <p:nvPicPr>
          <p:cNvPr id="4" name="Picture 9"/>
          <p:cNvPicPr>
            <a:picLocks noChangeAspect="1" noChangeArrowheads="1"/>
          </p:cNvPicPr>
          <p:nvPr/>
        </p:nvPicPr>
        <p:blipFill>
          <a:blip r:embed="rId3"/>
          <a:stretch>
            <a:fillRect/>
          </a:stretch>
        </p:blipFill>
        <p:spPr bwMode="auto">
          <a:xfrm rot="5400000">
            <a:off x="2014950" y="128134"/>
            <a:ext cx="5114100" cy="8001056"/>
          </a:xfrm>
          <a:prstGeom prst="rect">
            <a:avLst/>
          </a:prstGeom>
          <a:ln>
            <a:noFill/>
          </a:ln>
          <a:effectLst>
            <a:outerShdw blurRad="190500" algn="tl" rotWithShape="0">
              <a:srgbClr val="000000">
                <a:alpha val="70000"/>
              </a:srgbClr>
            </a:outerShdw>
          </a:effectLst>
        </p:spPr>
      </p:pic>
      <p:sp>
        <p:nvSpPr>
          <p:cNvPr id="5" name="4 CuadroTexto"/>
          <p:cNvSpPr txBox="1"/>
          <p:nvPr/>
        </p:nvSpPr>
        <p:spPr>
          <a:xfrm>
            <a:off x="857224" y="1571612"/>
            <a:ext cx="7358114" cy="5632311"/>
          </a:xfrm>
          <a:prstGeom prst="rect">
            <a:avLst/>
          </a:prstGeom>
          <a:noFill/>
        </p:spPr>
        <p:txBody>
          <a:bodyPr wrap="square" rtlCol="0">
            <a:spAutoFit/>
          </a:bodyPr>
          <a:lstStyle/>
          <a:p>
            <a:pPr lvl="0" algn="ctr"/>
            <a:r>
              <a:rPr lang="es-AR" sz="2000" b="1" dirty="0" smtClean="0">
                <a:solidFill>
                  <a:schemeClr val="bg1"/>
                </a:solidFill>
              </a:rPr>
              <a:t>CONCEPTOS RECTORES DE EL CLUB DE EMPRESAS</a:t>
            </a:r>
          </a:p>
          <a:p>
            <a:pPr lvl="0"/>
            <a:endParaRPr lang="es-AR" b="1" dirty="0" smtClean="0">
              <a:solidFill>
                <a:schemeClr val="bg1"/>
              </a:solidFill>
            </a:endParaRPr>
          </a:p>
          <a:p>
            <a:pPr lvl="0"/>
            <a:r>
              <a:rPr lang="es-AR" b="1" dirty="0" smtClean="0">
                <a:solidFill>
                  <a:schemeClr val="bg1"/>
                </a:solidFill>
              </a:rPr>
              <a:t>Misión:</a:t>
            </a:r>
            <a:r>
              <a:rPr lang="es-AR" dirty="0" smtClean="0">
                <a:solidFill>
                  <a:schemeClr val="bg1"/>
                </a:solidFill>
              </a:rPr>
              <a:t> Unir grandes entidades empresariales en pro de un proyecto común para la capacitación y crecimiento institucional.</a:t>
            </a:r>
          </a:p>
          <a:p>
            <a:pPr lvl="0"/>
            <a:endParaRPr lang="es-AR" b="1" dirty="0" smtClean="0">
              <a:solidFill>
                <a:schemeClr val="bg1"/>
              </a:solidFill>
            </a:endParaRPr>
          </a:p>
          <a:p>
            <a:pPr lvl="0"/>
            <a:r>
              <a:rPr lang="es-AR" b="1" dirty="0" smtClean="0">
                <a:solidFill>
                  <a:schemeClr val="bg1"/>
                </a:solidFill>
              </a:rPr>
              <a:t>Visión:</a:t>
            </a:r>
            <a:r>
              <a:rPr lang="es-AR" dirty="0" smtClean="0">
                <a:solidFill>
                  <a:schemeClr val="bg1"/>
                </a:solidFill>
              </a:rPr>
              <a:t> Convertirse en un icono innovador de intercambio y crecimiento empresarial.</a:t>
            </a:r>
          </a:p>
          <a:p>
            <a:pPr lvl="0"/>
            <a:endParaRPr lang="es-AR" b="1" dirty="0" smtClean="0">
              <a:solidFill>
                <a:schemeClr val="bg1"/>
              </a:solidFill>
            </a:endParaRPr>
          </a:p>
          <a:p>
            <a:pPr lvl="0"/>
            <a:r>
              <a:rPr lang="es-AR" b="1" dirty="0" smtClean="0">
                <a:solidFill>
                  <a:schemeClr val="bg1"/>
                </a:solidFill>
              </a:rPr>
              <a:t>Lema:</a:t>
            </a:r>
            <a:r>
              <a:rPr lang="es-AR" dirty="0" smtClean="0">
                <a:solidFill>
                  <a:schemeClr val="bg1"/>
                </a:solidFill>
              </a:rPr>
              <a:t> Unión, compromiso y solidaridad para el crecimiento empresarial.</a:t>
            </a:r>
          </a:p>
          <a:p>
            <a:r>
              <a:rPr lang="es-AR" dirty="0" smtClean="0">
                <a:solidFill>
                  <a:schemeClr val="bg1"/>
                </a:solidFill>
              </a:rPr>
              <a:t> </a:t>
            </a:r>
          </a:p>
          <a:p>
            <a:r>
              <a:rPr lang="es-AR" dirty="0" smtClean="0">
                <a:solidFill>
                  <a:schemeClr val="bg1"/>
                </a:solidFill>
              </a:rPr>
              <a:t>El club de empresa se regirá bajo los </a:t>
            </a:r>
            <a:r>
              <a:rPr lang="es-AR" b="1" dirty="0" smtClean="0">
                <a:solidFill>
                  <a:schemeClr val="bg1"/>
                </a:solidFill>
              </a:rPr>
              <a:t>valores</a:t>
            </a:r>
            <a:r>
              <a:rPr lang="es-AR" dirty="0" smtClean="0">
                <a:solidFill>
                  <a:schemeClr val="bg1"/>
                </a:solidFill>
              </a:rPr>
              <a:t> de:</a:t>
            </a:r>
          </a:p>
          <a:p>
            <a:r>
              <a:rPr lang="es-AR" dirty="0" smtClean="0">
                <a:solidFill>
                  <a:schemeClr val="bg1"/>
                </a:solidFill>
              </a:rPr>
              <a:t> </a:t>
            </a:r>
          </a:p>
          <a:p>
            <a:pPr lvl="0">
              <a:buFont typeface="Arial" pitchFamily="34" charset="0"/>
              <a:buChar char="•"/>
            </a:pPr>
            <a:r>
              <a:rPr lang="es-AR" dirty="0" smtClean="0">
                <a:solidFill>
                  <a:schemeClr val="bg1"/>
                </a:solidFill>
              </a:rPr>
              <a:t>Respeto </a:t>
            </a:r>
          </a:p>
          <a:p>
            <a:pPr lvl="0">
              <a:buFont typeface="Arial" pitchFamily="34" charset="0"/>
              <a:buChar char="•"/>
            </a:pPr>
            <a:r>
              <a:rPr lang="es-AR" dirty="0" smtClean="0">
                <a:solidFill>
                  <a:schemeClr val="bg1"/>
                </a:solidFill>
              </a:rPr>
              <a:t>Compromiso</a:t>
            </a:r>
          </a:p>
          <a:p>
            <a:pPr lvl="0">
              <a:buFont typeface="Arial" pitchFamily="34" charset="0"/>
              <a:buChar char="•"/>
            </a:pPr>
            <a:r>
              <a:rPr lang="es-AR" dirty="0" smtClean="0">
                <a:solidFill>
                  <a:schemeClr val="bg1"/>
                </a:solidFill>
              </a:rPr>
              <a:t>Seriedad</a:t>
            </a:r>
          </a:p>
          <a:p>
            <a:pPr lvl="0">
              <a:buFont typeface="Arial" pitchFamily="34" charset="0"/>
              <a:buChar char="•"/>
            </a:pPr>
            <a:r>
              <a:rPr lang="es-AR" dirty="0" smtClean="0">
                <a:solidFill>
                  <a:schemeClr val="bg1"/>
                </a:solidFill>
              </a:rPr>
              <a:t>Solidaridad</a:t>
            </a:r>
          </a:p>
          <a:p>
            <a:pPr lvl="0">
              <a:buFont typeface="Arial" pitchFamily="34" charset="0"/>
              <a:buChar char="•"/>
            </a:pPr>
            <a:r>
              <a:rPr lang="es-AR" dirty="0" smtClean="0">
                <a:solidFill>
                  <a:schemeClr val="bg1"/>
                </a:solidFill>
              </a:rPr>
              <a:t>Unión</a:t>
            </a:r>
          </a:p>
          <a:p>
            <a:r>
              <a:rPr lang="es-AR" dirty="0" smtClean="0"/>
              <a:t> </a:t>
            </a:r>
          </a:p>
          <a:p>
            <a:endParaRPr lang="es-AR" dirty="0"/>
          </a:p>
        </p:txBody>
      </p:sp>
      <p:pic>
        <p:nvPicPr>
          <p:cNvPr id="7" name="6 Imagen"/>
          <p:cNvPicPr/>
          <p:nvPr/>
        </p:nvPicPr>
        <p:blipFill>
          <a:blip r:embed="rId4" cstate="print"/>
          <a:srcRect/>
          <a:stretch>
            <a:fillRect/>
          </a:stretch>
        </p:blipFill>
        <p:spPr bwMode="auto">
          <a:xfrm>
            <a:off x="6715140" y="285728"/>
            <a:ext cx="1785950" cy="1290359"/>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http://www.elcastillohotel.com.ar/images/elcastillo_logo.png"/>
          <p:cNvPicPr>
            <a:picLocks noChangeAspect="1" noChangeArrowheads="1"/>
          </p:cNvPicPr>
          <p:nvPr/>
        </p:nvPicPr>
        <p:blipFill>
          <a:blip r:embed="rId2"/>
          <a:srcRect/>
          <a:stretch>
            <a:fillRect/>
          </a:stretch>
        </p:blipFill>
        <p:spPr bwMode="auto">
          <a:xfrm>
            <a:off x="214282" y="285728"/>
            <a:ext cx="4331572" cy="1228728"/>
          </a:xfrm>
          <a:prstGeom prst="rect">
            <a:avLst/>
          </a:prstGeom>
          <a:noFill/>
        </p:spPr>
      </p:pic>
      <p:sp>
        <p:nvSpPr>
          <p:cNvPr id="3" name="2 CuadroTexto"/>
          <p:cNvSpPr txBox="1"/>
          <p:nvPr/>
        </p:nvSpPr>
        <p:spPr>
          <a:xfrm>
            <a:off x="500034" y="2000241"/>
            <a:ext cx="8001056" cy="3139321"/>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nSpc>
                <a:spcPct val="200000"/>
              </a:lnSpc>
              <a:buFont typeface="Arial" pitchFamily="34" charset="0"/>
              <a:buChar char="•"/>
            </a:pPr>
            <a:r>
              <a:rPr lang="es-AR" dirty="0" smtClean="0"/>
              <a:t> Generación de jornadas de capacitación trimestral.</a:t>
            </a:r>
          </a:p>
          <a:p>
            <a:pPr>
              <a:lnSpc>
                <a:spcPct val="200000"/>
              </a:lnSpc>
              <a:buFont typeface="Arial" pitchFamily="34" charset="0"/>
              <a:buChar char="•"/>
            </a:pPr>
            <a:r>
              <a:rPr lang="es-AR" dirty="0" smtClean="0"/>
              <a:t>Constituirse como un Instituto Taller de Capacitación Inter- empresarial.</a:t>
            </a:r>
          </a:p>
          <a:p>
            <a:pPr>
              <a:lnSpc>
                <a:spcPct val="200000"/>
              </a:lnSpc>
              <a:buFont typeface="Arial" pitchFamily="34" charset="0"/>
              <a:buChar char="•"/>
            </a:pPr>
            <a:r>
              <a:rPr lang="es-AR" dirty="0" smtClean="0"/>
              <a:t>Dinámica de trabajo trimestral.</a:t>
            </a:r>
          </a:p>
          <a:p>
            <a:pPr>
              <a:lnSpc>
                <a:spcPct val="200000"/>
              </a:lnSpc>
              <a:buFont typeface="Arial" pitchFamily="34" charset="0"/>
              <a:buChar char="•"/>
            </a:pPr>
            <a:r>
              <a:rPr lang="es-AR" dirty="0" smtClean="0"/>
              <a:t>Presentación de temáticas por directivos</a:t>
            </a:r>
          </a:p>
          <a:p>
            <a:pPr>
              <a:lnSpc>
                <a:spcPct val="200000"/>
              </a:lnSpc>
              <a:buFont typeface="Arial" pitchFamily="34" charset="0"/>
              <a:buChar char="•"/>
            </a:pPr>
            <a:r>
              <a:rPr lang="es-AR" dirty="0" smtClean="0"/>
              <a:t>Aplicación en caso práctico.</a:t>
            </a:r>
          </a:p>
          <a:p>
            <a:endParaRPr lang="es-AR" dirty="0"/>
          </a:p>
        </p:txBody>
      </p:sp>
      <p:pic>
        <p:nvPicPr>
          <p:cNvPr id="50178" name="Picture 2"/>
          <p:cNvPicPr>
            <a:picLocks noChangeAspect="1" noChangeArrowheads="1"/>
          </p:cNvPicPr>
          <p:nvPr/>
        </p:nvPicPr>
        <p:blipFill>
          <a:blip r:embed="rId3"/>
          <a:srcRect/>
          <a:stretch>
            <a:fillRect/>
          </a:stretch>
        </p:blipFill>
        <p:spPr bwMode="auto">
          <a:xfrm>
            <a:off x="5643538" y="4286256"/>
            <a:ext cx="3500462" cy="1727126"/>
          </a:xfrm>
          <a:prstGeom prst="rect">
            <a:avLst/>
          </a:prstGeom>
          <a:noFill/>
          <a:ln w="9525">
            <a:noFill/>
            <a:miter lim="800000"/>
            <a:headEnd/>
            <a:tailEnd/>
          </a:ln>
          <a:effectLst/>
        </p:spPr>
      </p:pic>
      <p:pic>
        <p:nvPicPr>
          <p:cNvPr id="50179" name="Picture 3"/>
          <p:cNvPicPr>
            <a:picLocks noChangeAspect="1" noChangeArrowheads="1"/>
          </p:cNvPicPr>
          <p:nvPr/>
        </p:nvPicPr>
        <p:blipFill>
          <a:blip r:embed="rId4"/>
          <a:srcRect/>
          <a:stretch>
            <a:fillRect/>
          </a:stretch>
        </p:blipFill>
        <p:spPr bwMode="auto">
          <a:xfrm>
            <a:off x="2786050" y="4857760"/>
            <a:ext cx="3196612" cy="1566864"/>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0179"/>
                                        </p:tgtEl>
                                        <p:attrNameLst>
                                          <p:attrName>style.visibility</p:attrName>
                                        </p:attrNameLst>
                                      </p:cBhvr>
                                      <p:to>
                                        <p:strVal val="visible"/>
                                      </p:to>
                                    </p:set>
                                    <p:animEffect transition="in" filter="fade">
                                      <p:cBhvr>
                                        <p:cTn id="12" dur="2000"/>
                                        <p:tgtEl>
                                          <p:spTgt spid="5017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0178"/>
                                        </p:tgtEl>
                                        <p:attrNameLst>
                                          <p:attrName>style.visibility</p:attrName>
                                        </p:attrNameLst>
                                      </p:cBhvr>
                                      <p:to>
                                        <p:strVal val="visible"/>
                                      </p:to>
                                    </p:set>
                                    <p:animEffect transition="in" filter="fade">
                                      <p:cBhvr>
                                        <p:cTn id="17" dur="2000"/>
                                        <p:tgtEl>
                                          <p:spTgt spid="50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http://www.elcastillohotel.com.ar/images/elcastillo_logo.png"/>
          <p:cNvPicPr>
            <a:picLocks noChangeAspect="1" noChangeArrowheads="1"/>
          </p:cNvPicPr>
          <p:nvPr/>
        </p:nvPicPr>
        <p:blipFill>
          <a:blip r:embed="rId2"/>
          <a:srcRect/>
          <a:stretch>
            <a:fillRect/>
          </a:stretch>
        </p:blipFill>
        <p:spPr bwMode="auto">
          <a:xfrm>
            <a:off x="214282" y="285728"/>
            <a:ext cx="4331572" cy="1228728"/>
          </a:xfrm>
          <a:prstGeom prst="rect">
            <a:avLst/>
          </a:prstGeom>
          <a:noFill/>
        </p:spPr>
      </p:pic>
      <p:pic>
        <p:nvPicPr>
          <p:cNvPr id="5" name="4 Imagen" descr="elcastillo_wallpaper01_800"/>
          <p:cNvPicPr/>
          <p:nvPr/>
        </p:nvPicPr>
        <p:blipFill>
          <a:blip r:embed="rId3" cstate="print"/>
          <a:srcRect/>
          <a:stretch>
            <a:fillRect/>
          </a:stretch>
        </p:blipFill>
        <p:spPr bwMode="auto">
          <a:xfrm>
            <a:off x="0" y="1571612"/>
            <a:ext cx="3068731" cy="2290483"/>
          </a:xfrm>
          <a:prstGeom prst="rect">
            <a:avLst/>
          </a:prstGeom>
          <a:noFill/>
          <a:ln w="9525">
            <a:noFill/>
            <a:miter lim="800000"/>
            <a:headEnd/>
            <a:tailEnd/>
          </a:ln>
          <a:effectLst>
            <a:outerShdw dist="107763" dir="18900000" algn="ctr" rotWithShape="0">
              <a:srgbClr val="808080">
                <a:alpha val="50000"/>
              </a:srgbClr>
            </a:outerShdw>
          </a:effectLst>
        </p:spPr>
      </p:pic>
      <p:pic>
        <p:nvPicPr>
          <p:cNvPr id="7" name="6 Imagen" descr="http://www.elcastillohotel.com.ar/images/elcastillo_head_07.jpg"/>
          <p:cNvPicPr/>
          <p:nvPr/>
        </p:nvPicPr>
        <p:blipFill>
          <a:blip r:embed="rId4" r:link="rId5"/>
          <a:srcRect/>
          <a:stretch>
            <a:fillRect/>
          </a:stretch>
        </p:blipFill>
        <p:spPr bwMode="auto">
          <a:xfrm>
            <a:off x="4071934" y="2214554"/>
            <a:ext cx="5072066" cy="2571768"/>
          </a:xfrm>
          <a:prstGeom prst="rect">
            <a:avLst/>
          </a:prstGeom>
          <a:noFill/>
          <a:ln w="9525">
            <a:noFill/>
            <a:miter lim="800000"/>
            <a:headEnd/>
            <a:tailEnd/>
          </a:ln>
          <a:effectLst>
            <a:outerShdw dist="107763" dir="18900000" algn="ctr" rotWithShape="0">
              <a:srgbClr val="808080">
                <a:alpha val="50000"/>
              </a:srgbClr>
            </a:outerShdw>
          </a:effectLst>
        </p:spPr>
      </p:pic>
      <p:pic>
        <p:nvPicPr>
          <p:cNvPr id="8" name="fullResImage" descr="http://www.elcastillohotel.com.ar/images/habitaciones/suite_real01.jpg"/>
          <p:cNvPicPr/>
          <p:nvPr/>
        </p:nvPicPr>
        <p:blipFill>
          <a:blip r:embed="rId6" r:link="rId7"/>
          <a:srcRect/>
          <a:stretch>
            <a:fillRect/>
          </a:stretch>
        </p:blipFill>
        <p:spPr bwMode="auto">
          <a:xfrm>
            <a:off x="4515410" y="0"/>
            <a:ext cx="4628590" cy="2263588"/>
          </a:xfrm>
          <a:prstGeom prst="rect">
            <a:avLst/>
          </a:prstGeom>
          <a:noFill/>
          <a:ln w="9525">
            <a:noFill/>
            <a:miter lim="800000"/>
            <a:headEnd/>
            <a:tailEnd/>
          </a:ln>
          <a:effectLst>
            <a:outerShdw dist="107763" dir="18900000" algn="ctr" rotWithShape="0">
              <a:srgbClr val="808080">
                <a:alpha val="50000"/>
              </a:srgbClr>
            </a:outerShdw>
          </a:effectLst>
        </p:spPr>
      </p:pic>
      <p:pic>
        <p:nvPicPr>
          <p:cNvPr id="9" name="fullResImage" descr="http://www.elcastillohotel.com.ar/images/gastronomia/elcastillo_hotel_restaurante.jpg"/>
          <p:cNvPicPr/>
          <p:nvPr/>
        </p:nvPicPr>
        <p:blipFill>
          <a:blip r:embed="rId8" r:link="rId9"/>
          <a:srcRect/>
          <a:stretch>
            <a:fillRect/>
          </a:stretch>
        </p:blipFill>
        <p:spPr bwMode="auto">
          <a:xfrm>
            <a:off x="4670425" y="4782670"/>
            <a:ext cx="4473575" cy="2075330"/>
          </a:xfrm>
          <a:prstGeom prst="rect">
            <a:avLst/>
          </a:prstGeom>
          <a:noFill/>
          <a:ln w="9525">
            <a:noFill/>
            <a:miter lim="800000"/>
            <a:headEnd/>
            <a:tailEnd/>
          </a:ln>
          <a:effectLst>
            <a:outerShdw dist="107763" dir="18900000" algn="ctr" rotWithShape="0">
              <a:srgbClr val="808080">
                <a:alpha val="50000"/>
              </a:srgbClr>
            </a:outerShdw>
          </a:effectLst>
        </p:spPr>
      </p:pic>
      <p:pic>
        <p:nvPicPr>
          <p:cNvPr id="11" name="10 Imagen" descr="-">
            <a:hlinkClick r:id="rId10" tooltip="&quot;Salón Feudal&quot;"/>
          </p:cNvPr>
          <p:cNvPicPr/>
          <p:nvPr/>
        </p:nvPicPr>
        <p:blipFill>
          <a:blip r:embed="rId11" r:link="rId12"/>
          <a:srcRect/>
          <a:stretch>
            <a:fillRect/>
          </a:stretch>
        </p:blipFill>
        <p:spPr bwMode="auto">
          <a:xfrm>
            <a:off x="0" y="5432612"/>
            <a:ext cx="6623797" cy="1425388"/>
          </a:xfrm>
          <a:prstGeom prst="rect">
            <a:avLst/>
          </a:prstGeom>
          <a:noFill/>
          <a:ln w="9525">
            <a:noFill/>
            <a:miter lim="800000"/>
            <a:headEnd/>
            <a:tailEnd/>
          </a:ln>
        </p:spPr>
      </p:pic>
      <p:pic>
        <p:nvPicPr>
          <p:cNvPr id="12" name="fullResImage" descr="http://www.elcastillohotel.com.ar/images/salones/elcastillo_hotel_salon_medioevo.jpg"/>
          <p:cNvPicPr/>
          <p:nvPr/>
        </p:nvPicPr>
        <p:blipFill>
          <a:blip r:embed="rId13" r:link="rId14"/>
          <a:srcRect/>
          <a:stretch>
            <a:fillRect/>
          </a:stretch>
        </p:blipFill>
        <p:spPr bwMode="auto">
          <a:xfrm>
            <a:off x="0" y="3429000"/>
            <a:ext cx="2970679" cy="1994647"/>
          </a:xfrm>
          <a:prstGeom prst="rect">
            <a:avLst/>
          </a:prstGeom>
          <a:noFill/>
          <a:ln w="9525">
            <a:noFill/>
            <a:miter lim="800000"/>
            <a:headEnd/>
            <a:tailEnd/>
          </a:ln>
          <a:effectLst>
            <a:outerShdw dist="107763" dir="18900000" algn="ctr" rotWithShape="0">
              <a:srgbClr val="808080">
                <a:alpha val="50000"/>
              </a:srgbClr>
            </a:outerShdw>
          </a:effectLst>
        </p:spPr>
      </p:pic>
      <p:pic>
        <p:nvPicPr>
          <p:cNvPr id="6" name="5 Imagen" descr="elcastillo_wallpaper04_800"/>
          <p:cNvPicPr/>
          <p:nvPr/>
        </p:nvPicPr>
        <p:blipFill>
          <a:blip r:embed="rId15" cstate="print"/>
          <a:srcRect/>
          <a:stretch>
            <a:fillRect/>
          </a:stretch>
        </p:blipFill>
        <p:spPr bwMode="auto">
          <a:xfrm>
            <a:off x="2714612" y="2714620"/>
            <a:ext cx="3071834" cy="2468658"/>
          </a:xfrm>
          <a:prstGeom prst="rect">
            <a:avLst/>
          </a:prstGeom>
          <a:noFill/>
          <a:ln w="9525">
            <a:noFill/>
            <a:miter lim="800000"/>
            <a:headEnd/>
            <a:tailEnd/>
          </a:ln>
          <a:effectLst>
            <a:outerShdw dist="107763" dir="18900000" algn="ctr" rotWithShape="0">
              <a:srgbClr val="808080">
                <a:alpha val="5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ppt_x</p:attrName>
                                        </p:attrNameLst>
                                      </p:cBhvr>
                                      <p:tavLst>
                                        <p:tav tm="0">
                                          <p:val>
                                            <p:strVal val="#ppt_x-.2"/>
                                          </p:val>
                                        </p:tav>
                                        <p:tav tm="100000">
                                          <p:val>
                                            <p:strVal val="#ppt_x"/>
                                          </p:val>
                                        </p:tav>
                                      </p:tavLst>
                                    </p:anim>
                                    <p:anim calcmode="lin" valueType="num">
                                      <p:cBhvr>
                                        <p:cTn id="15"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ppt_x</p:attrName>
                                        </p:attrNameLst>
                                      </p:cBhvr>
                                      <p:tavLst>
                                        <p:tav tm="0">
                                          <p:val>
                                            <p:strVal val="#ppt_x-.2"/>
                                          </p:val>
                                        </p:tav>
                                        <p:tav tm="100000">
                                          <p:val>
                                            <p:strVal val="#ppt_x"/>
                                          </p:val>
                                        </p:tav>
                                      </p:tavLst>
                                    </p:anim>
                                    <p:anim calcmode="lin" valueType="num">
                                      <p:cBhvr>
                                        <p:cTn id="22"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1000" fill="hold"/>
                                        <p:tgtEl>
                                          <p:spTgt spid="12"/>
                                        </p:tgtEl>
                                        <p:attrNameLst>
                                          <p:attrName>ppt_x</p:attrName>
                                        </p:attrNameLst>
                                      </p:cBhvr>
                                      <p:tavLst>
                                        <p:tav tm="0">
                                          <p:val>
                                            <p:strVal val="#ppt_x-.2"/>
                                          </p:val>
                                        </p:tav>
                                        <p:tav tm="100000">
                                          <p:val>
                                            <p:strVal val="#ppt_x"/>
                                          </p:val>
                                        </p:tav>
                                      </p:tavLst>
                                    </p:anim>
                                    <p:anim calcmode="lin" valueType="num">
                                      <p:cBhvr>
                                        <p:cTn id="29"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ppt_x</p:attrName>
                                        </p:attrNameLst>
                                      </p:cBhvr>
                                      <p:tavLst>
                                        <p:tav tm="0">
                                          <p:val>
                                            <p:strVal val="#ppt_x-.2"/>
                                          </p:val>
                                        </p:tav>
                                        <p:tav tm="100000">
                                          <p:val>
                                            <p:strVal val="#ppt_x"/>
                                          </p:val>
                                        </p:tav>
                                      </p:tavLst>
                                    </p:anim>
                                    <p:anim calcmode="lin" valueType="num">
                                      <p:cBhvr>
                                        <p:cTn id="3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7" dur="1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1000" fill="hold"/>
                                        <p:tgtEl>
                                          <p:spTgt spid="9"/>
                                        </p:tgtEl>
                                        <p:attrNameLst>
                                          <p:attrName>ppt_x</p:attrName>
                                        </p:attrNameLst>
                                      </p:cBhvr>
                                      <p:tavLst>
                                        <p:tav tm="0">
                                          <p:val>
                                            <p:strVal val="#ppt_x-.2"/>
                                          </p:val>
                                        </p:tav>
                                        <p:tav tm="100000">
                                          <p:val>
                                            <p:strVal val="#ppt_x"/>
                                          </p:val>
                                        </p:tav>
                                      </p:tavLst>
                                    </p:anim>
                                    <p:anim calcmode="lin" valueType="num">
                                      <p:cBhvr>
                                        <p:cTn id="43"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44" dur="10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1000" fill="hold"/>
                                        <p:tgtEl>
                                          <p:spTgt spid="6"/>
                                        </p:tgtEl>
                                        <p:attrNameLst>
                                          <p:attrName>ppt_x</p:attrName>
                                        </p:attrNameLst>
                                      </p:cBhvr>
                                      <p:tavLst>
                                        <p:tav tm="0">
                                          <p:val>
                                            <p:strVal val="#ppt_x-.2"/>
                                          </p:val>
                                        </p:tav>
                                        <p:tav tm="100000">
                                          <p:val>
                                            <p:strVal val="#ppt_x"/>
                                          </p:val>
                                        </p:tav>
                                      </p:tavLst>
                                    </p:anim>
                                    <p:anim calcmode="lin" valueType="num">
                                      <p:cBhvr>
                                        <p:cTn id="50"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5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Cubo"/>
          <p:cNvSpPr/>
          <p:nvPr/>
        </p:nvSpPr>
        <p:spPr>
          <a:xfrm>
            <a:off x="1142976" y="4929198"/>
            <a:ext cx="2286016" cy="1571612"/>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pic>
        <p:nvPicPr>
          <p:cNvPr id="2" name="1 Imagen" descr="elcastillo_wallpaper01_800"/>
          <p:cNvPicPr/>
          <p:nvPr/>
        </p:nvPicPr>
        <p:blipFill>
          <a:blip r:embed="rId2" cstate="print">
            <a:duotone>
              <a:prstClr val="black"/>
              <a:schemeClr val="accent1">
                <a:tint val="45000"/>
                <a:satMod val="400000"/>
              </a:schemeClr>
            </a:duotone>
          </a:blip>
          <a:srcRect/>
          <a:stretch>
            <a:fillRect/>
          </a:stretch>
        </p:blipFill>
        <p:spPr bwMode="auto">
          <a:xfrm rot="-840000">
            <a:off x="233832" y="436690"/>
            <a:ext cx="3906427" cy="2412767"/>
          </a:xfrm>
          <a:prstGeom prst="rect">
            <a:avLst/>
          </a:prstGeom>
          <a:gradFill>
            <a:gsLst>
              <a:gs pos="0">
                <a:schemeClr val="accent1">
                  <a:tint val="66000"/>
                  <a:satMod val="160000"/>
                  <a:alpha val="49000"/>
                </a:schemeClr>
              </a:gs>
              <a:gs pos="50000">
                <a:schemeClr val="accent1">
                  <a:tint val="44500"/>
                  <a:satMod val="160000"/>
                </a:schemeClr>
              </a:gs>
              <a:gs pos="100000">
                <a:schemeClr val="accent1">
                  <a:tint val="23500"/>
                  <a:satMod val="160000"/>
                </a:schemeClr>
              </a:gs>
            </a:gsLst>
            <a:lin ang="5400000" scaled="0"/>
          </a:gradFill>
          <a:ln w="9525">
            <a:noFill/>
            <a:miter lim="800000"/>
            <a:headEnd/>
            <a:tailEnd/>
          </a:ln>
          <a:effectLst>
            <a:outerShdw dist="107763" dir="18900000" algn="ctr" rotWithShape="0">
              <a:srgbClr val="808080">
                <a:alpha val="50000"/>
              </a:srgbClr>
            </a:outerShdw>
            <a:softEdge rad="317500"/>
          </a:effectLst>
        </p:spPr>
      </p:pic>
      <p:sp>
        <p:nvSpPr>
          <p:cNvPr id="3" name="2 CuadroTexto"/>
          <p:cNvSpPr txBox="1"/>
          <p:nvPr/>
        </p:nvSpPr>
        <p:spPr>
          <a:xfrm>
            <a:off x="5286380" y="785794"/>
            <a:ext cx="3571900" cy="5078313"/>
          </a:xfrm>
          <a:prstGeom prst="rect">
            <a:avLst/>
          </a:prstGeom>
          <a:noFill/>
        </p:spPr>
        <p:txBody>
          <a:bodyPr wrap="square" rtlCol="0">
            <a:spAutoFit/>
          </a:bodyPr>
          <a:lstStyle/>
          <a:p>
            <a:pPr algn="ctr">
              <a:lnSpc>
                <a:spcPct val="200000"/>
              </a:lnSpc>
            </a:pPr>
            <a:r>
              <a:rPr lang="es-AR" b="1" dirty="0" smtClean="0"/>
              <a:t>CENA INAGURAL</a:t>
            </a:r>
          </a:p>
          <a:p>
            <a:pPr>
              <a:lnSpc>
                <a:spcPct val="200000"/>
              </a:lnSpc>
            </a:pPr>
            <a:endParaRPr lang="es-AR" dirty="0" smtClean="0">
              <a:latin typeface="Times New Roman" pitchFamily="18" charset="0"/>
              <a:cs typeface="Times New Roman" pitchFamily="18" charset="0"/>
            </a:endParaRPr>
          </a:p>
          <a:p>
            <a:pPr>
              <a:lnSpc>
                <a:spcPct val="200000"/>
              </a:lnSpc>
              <a:buFont typeface="Arial" pitchFamily="34" charset="0"/>
              <a:buChar char="•"/>
            </a:pPr>
            <a:r>
              <a:rPr lang="es-AR" dirty="0" smtClean="0">
                <a:latin typeface="Times New Roman" pitchFamily="18" charset="0"/>
                <a:cs typeface="Times New Roman" pitchFamily="18" charset="0"/>
              </a:rPr>
              <a:t> Fiesta de Gala lanzamiento de El Club de Empresas.</a:t>
            </a:r>
          </a:p>
          <a:p>
            <a:pPr>
              <a:lnSpc>
                <a:spcPct val="200000"/>
              </a:lnSpc>
              <a:buFont typeface="Arial" pitchFamily="34" charset="0"/>
              <a:buChar char="•"/>
            </a:pPr>
            <a:r>
              <a:rPr lang="es-AR" dirty="0" smtClean="0">
                <a:latin typeface="Times New Roman" pitchFamily="18" charset="0"/>
                <a:cs typeface="Times New Roman" pitchFamily="18" charset="0"/>
              </a:rPr>
              <a:t>Distribución y Sitting de Invitados</a:t>
            </a:r>
          </a:p>
          <a:p>
            <a:pPr>
              <a:lnSpc>
                <a:spcPct val="200000"/>
              </a:lnSpc>
              <a:buFont typeface="Arial" pitchFamily="34" charset="0"/>
              <a:buChar char="•"/>
            </a:pPr>
            <a:r>
              <a:rPr lang="es-AR" dirty="0" smtClean="0">
                <a:latin typeface="Times New Roman" pitchFamily="18" charset="0"/>
                <a:cs typeface="Times New Roman" pitchFamily="18" charset="0"/>
              </a:rPr>
              <a:t>Discurso de apertura por directivos de El Castillo &amp; Fábrega Organizational Center</a:t>
            </a:r>
          </a:p>
          <a:p>
            <a:pPr>
              <a:lnSpc>
                <a:spcPct val="200000"/>
              </a:lnSpc>
              <a:buFont typeface="Arial" pitchFamily="34" charset="0"/>
              <a:buChar char="•"/>
            </a:pPr>
            <a:r>
              <a:rPr lang="es-AR" dirty="0" smtClean="0">
                <a:latin typeface="Times New Roman" pitchFamily="18" charset="0"/>
                <a:cs typeface="Times New Roman" pitchFamily="18" charset="0"/>
              </a:rPr>
              <a:t>Entrega de Cubos con logotipo</a:t>
            </a:r>
            <a:endParaRPr lang="es-AR" dirty="0">
              <a:latin typeface="Times New Roman" pitchFamily="18" charset="0"/>
              <a:cs typeface="Times New Roman" pitchFamily="18" charset="0"/>
            </a:endParaRPr>
          </a:p>
        </p:txBody>
      </p:sp>
      <p:pic>
        <p:nvPicPr>
          <p:cNvPr id="4" name="fullResImage" descr="http://www.elcastillohotel.com.ar/images/gastronomia/elcastillo_hotel_restaurante.jpg"/>
          <p:cNvPicPr/>
          <p:nvPr/>
        </p:nvPicPr>
        <p:blipFill>
          <a:blip r:embed="rId3" r:link="rId4"/>
          <a:stretch>
            <a:fillRect/>
          </a:stretch>
        </p:blipFill>
        <p:spPr bwMode="auto">
          <a:xfrm>
            <a:off x="214282" y="2928934"/>
            <a:ext cx="5143536" cy="2019288"/>
          </a:xfrm>
          <a:prstGeom prst="rect">
            <a:avLst/>
          </a:prstGeom>
          <a:noFill/>
          <a:ln>
            <a:noFill/>
          </a:ln>
          <a:effectLst>
            <a:softEdge rad="317500"/>
          </a:effectLst>
        </p:spPr>
      </p:pic>
      <p:pic>
        <p:nvPicPr>
          <p:cNvPr id="6" name="5 Imagen"/>
          <p:cNvPicPr/>
          <p:nvPr/>
        </p:nvPicPr>
        <p:blipFill>
          <a:blip r:embed="rId5" cstate="print"/>
          <a:srcRect/>
          <a:stretch>
            <a:fillRect/>
          </a:stretch>
        </p:blipFill>
        <p:spPr bwMode="auto">
          <a:xfrm>
            <a:off x="1928794" y="4929198"/>
            <a:ext cx="857256" cy="571504"/>
          </a:xfrm>
          <a:prstGeom prst="rect">
            <a:avLst/>
          </a:prstGeom>
          <a:ln>
            <a:noFill/>
          </a:ln>
          <a:effectLst>
            <a:softEdge rad="112500"/>
          </a:effectLst>
        </p:spPr>
      </p:pic>
      <p:pic>
        <p:nvPicPr>
          <p:cNvPr id="29698" name="Picture 2"/>
          <p:cNvPicPr>
            <a:picLocks noChangeAspect="1" noChangeArrowheads="1"/>
          </p:cNvPicPr>
          <p:nvPr/>
        </p:nvPicPr>
        <p:blipFill>
          <a:blip r:embed="rId6"/>
          <a:srcRect/>
          <a:stretch>
            <a:fillRect/>
          </a:stretch>
        </p:blipFill>
        <p:spPr bwMode="auto">
          <a:xfrm>
            <a:off x="1571604" y="5643578"/>
            <a:ext cx="1242464" cy="56673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http://www.elcastillohotel.com.ar/images/elcastillo_logo.png"/>
          <p:cNvPicPr>
            <a:picLocks noChangeAspect="1" noChangeArrowheads="1"/>
          </p:cNvPicPr>
          <p:nvPr/>
        </p:nvPicPr>
        <p:blipFill>
          <a:blip r:embed="rId2"/>
          <a:srcRect/>
          <a:stretch>
            <a:fillRect/>
          </a:stretch>
        </p:blipFill>
        <p:spPr bwMode="auto">
          <a:xfrm>
            <a:off x="214282" y="285728"/>
            <a:ext cx="4331572" cy="1228728"/>
          </a:xfrm>
          <a:prstGeom prst="rect">
            <a:avLst/>
          </a:prstGeom>
          <a:noFill/>
        </p:spPr>
      </p:pic>
      <p:sp>
        <p:nvSpPr>
          <p:cNvPr id="4" name="3 CuadroTexto"/>
          <p:cNvSpPr txBox="1"/>
          <p:nvPr/>
        </p:nvSpPr>
        <p:spPr>
          <a:xfrm>
            <a:off x="1000100" y="1571612"/>
            <a:ext cx="7143800" cy="646331"/>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s-AR" b="1" dirty="0" smtClean="0"/>
              <a:t>PUBLICO META</a:t>
            </a:r>
            <a:r>
              <a:rPr lang="es-AR" dirty="0" smtClean="0"/>
              <a:t>: Empresas que ya han utilizado el servicio de eventos de El Castillo &amp; Fábrega Organizational Center</a:t>
            </a:r>
            <a:endParaRPr lang="es-AR" dirty="0"/>
          </a:p>
        </p:txBody>
      </p:sp>
      <p:sp>
        <p:nvSpPr>
          <p:cNvPr id="5" name="4 CuadroTexto"/>
          <p:cNvSpPr txBox="1"/>
          <p:nvPr/>
        </p:nvSpPr>
        <p:spPr>
          <a:xfrm>
            <a:off x="1000100" y="2643182"/>
            <a:ext cx="7143800" cy="646331"/>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s-AR" b="1" dirty="0" smtClean="0"/>
              <a:t>DIMENSIÓN GEOGRÁFICA:  </a:t>
            </a:r>
            <a:r>
              <a:rPr lang="es-AR" dirty="0" smtClean="0"/>
              <a:t>Nivel nacional por la ubicación de las empresas.</a:t>
            </a:r>
            <a:endParaRPr lang="es-AR" dirty="0"/>
          </a:p>
        </p:txBody>
      </p:sp>
      <p:sp>
        <p:nvSpPr>
          <p:cNvPr id="6" name="5 CuadroTexto"/>
          <p:cNvSpPr txBox="1"/>
          <p:nvPr/>
        </p:nvSpPr>
        <p:spPr>
          <a:xfrm>
            <a:off x="1000100" y="3429000"/>
            <a:ext cx="7143800"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s-AR" b="1" dirty="0" smtClean="0"/>
              <a:t>DIMENSIÓN TEMPORAL</a:t>
            </a:r>
            <a:r>
              <a:rPr lang="es-AR" dirty="0" smtClean="0"/>
              <a:t>: un año y medio (18 meses)</a:t>
            </a:r>
            <a:endParaRPr lang="es-AR" dirty="0"/>
          </a:p>
        </p:txBody>
      </p:sp>
      <p:sp>
        <p:nvSpPr>
          <p:cNvPr id="7" name="6 CuadroTexto"/>
          <p:cNvSpPr txBox="1"/>
          <p:nvPr/>
        </p:nvSpPr>
        <p:spPr>
          <a:xfrm>
            <a:off x="1000100" y="4286256"/>
            <a:ext cx="7143800" cy="646331"/>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s-AR" b="1" dirty="0" smtClean="0"/>
              <a:t>EVALUACIÓN: </a:t>
            </a:r>
            <a:r>
              <a:rPr lang="es-AR" dirty="0" smtClean="0"/>
              <a:t> Verificación con acciones comunicacionales para verificar variables de interacción .</a:t>
            </a:r>
            <a:endParaRPr lang="es-A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2000" fill="hold"/>
                                        <p:tgtEl>
                                          <p:spTgt spid="5"/>
                                        </p:tgtEl>
                                        <p:attrNameLst>
                                          <p:attrName>ppt_x</p:attrName>
                                        </p:attrNameLst>
                                      </p:cBhvr>
                                      <p:tavLst>
                                        <p:tav tm="0">
                                          <p:val>
                                            <p:strVal val="#ppt_x"/>
                                          </p:val>
                                        </p:tav>
                                        <p:tav tm="100000">
                                          <p:val>
                                            <p:strVal val="#ppt_x"/>
                                          </p:val>
                                        </p:tav>
                                      </p:tavLst>
                                    </p:anim>
                                    <p:anim calcmode="lin" valueType="num">
                                      <p:cBhvr additive="base">
                                        <p:cTn id="14" dur="2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2000" fill="hold"/>
                                        <p:tgtEl>
                                          <p:spTgt spid="6"/>
                                        </p:tgtEl>
                                        <p:attrNameLst>
                                          <p:attrName>ppt_x</p:attrName>
                                        </p:attrNameLst>
                                      </p:cBhvr>
                                      <p:tavLst>
                                        <p:tav tm="0">
                                          <p:val>
                                            <p:strVal val="#ppt_x"/>
                                          </p:val>
                                        </p:tav>
                                        <p:tav tm="100000">
                                          <p:val>
                                            <p:strVal val="#ppt_x"/>
                                          </p:val>
                                        </p:tav>
                                      </p:tavLst>
                                    </p:anim>
                                    <p:anim calcmode="lin" valueType="num">
                                      <p:cBhvr additive="base">
                                        <p:cTn id="20" dur="2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2000" fill="hold"/>
                                        <p:tgtEl>
                                          <p:spTgt spid="7"/>
                                        </p:tgtEl>
                                        <p:attrNameLst>
                                          <p:attrName>ppt_x</p:attrName>
                                        </p:attrNameLst>
                                      </p:cBhvr>
                                      <p:tavLst>
                                        <p:tav tm="0">
                                          <p:val>
                                            <p:strVal val="#ppt_x"/>
                                          </p:val>
                                        </p:tav>
                                        <p:tav tm="100000">
                                          <p:val>
                                            <p:strVal val="#ppt_x"/>
                                          </p:val>
                                        </p:tav>
                                      </p:tavLst>
                                    </p:anim>
                                    <p:anim calcmode="lin" valueType="num">
                                      <p:cBhvr additive="base">
                                        <p:cTn id="26" dur="2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571604" y="1571612"/>
            <a:ext cx="5929354" cy="2862322"/>
          </a:xfrm>
          <a:prstGeom prst="rect">
            <a:avLst/>
          </a:prstGeom>
          <a:noFill/>
        </p:spPr>
        <p:txBody>
          <a:bodyPr wrap="square" rtlCol="0">
            <a:spAutoFit/>
          </a:bodyPr>
          <a:lstStyle/>
          <a:p>
            <a:pPr algn="ctr"/>
            <a:r>
              <a:rPr lang="es-AR" sz="6000" i="1" dirty="0" smtClean="0">
                <a:solidFill>
                  <a:srgbClr val="C00000"/>
                </a:solidFill>
              </a:rPr>
              <a:t>Programa 3: Asuntos Públicos y Corporativos</a:t>
            </a:r>
            <a:endParaRPr lang="es-AR" sz="6000" i="1" dirty="0">
              <a:solidFill>
                <a:srgbClr val="C00000"/>
              </a:solidFill>
            </a:endParaRPr>
          </a:p>
        </p:txBody>
      </p:sp>
      <p:grpSp>
        <p:nvGrpSpPr>
          <p:cNvPr id="3" name="2 Grupo"/>
          <p:cNvGrpSpPr/>
          <p:nvPr/>
        </p:nvGrpSpPr>
        <p:grpSpPr>
          <a:xfrm>
            <a:off x="0" y="5143488"/>
            <a:ext cx="9144000" cy="1714512"/>
            <a:chOff x="0" y="0"/>
            <a:chExt cx="9144000" cy="1714512"/>
          </a:xfrm>
        </p:grpSpPr>
        <p:pic>
          <p:nvPicPr>
            <p:cNvPr id="4" name="Picture 11" descr="http://www.elcastillohotel.com.ar/images/familiafabrega.jpg"/>
            <p:cNvPicPr>
              <a:picLocks noChangeAspect="1" noChangeArrowheads="1"/>
            </p:cNvPicPr>
            <p:nvPr/>
          </p:nvPicPr>
          <p:blipFill>
            <a:blip r:embed="rId2"/>
            <a:srcRect/>
            <a:stretch>
              <a:fillRect/>
            </a:stretch>
          </p:blipFill>
          <p:spPr bwMode="auto">
            <a:xfrm>
              <a:off x="3643306" y="0"/>
              <a:ext cx="2738409" cy="1714512"/>
            </a:xfrm>
            <a:prstGeom prst="rect">
              <a:avLst/>
            </a:prstGeom>
            <a:ln>
              <a:noFill/>
            </a:ln>
            <a:effectLst>
              <a:softEdge rad="112500"/>
            </a:effectLst>
          </p:spPr>
        </p:pic>
        <p:pic>
          <p:nvPicPr>
            <p:cNvPr id="5" name="Picture 5"/>
            <p:cNvPicPr>
              <a:picLocks noChangeAspect="1" noChangeArrowheads="1"/>
            </p:cNvPicPr>
            <p:nvPr/>
          </p:nvPicPr>
          <p:blipFill>
            <a:blip r:embed="rId3"/>
            <a:srcRect/>
            <a:stretch>
              <a:fillRect/>
            </a:stretch>
          </p:blipFill>
          <p:spPr bwMode="auto">
            <a:xfrm>
              <a:off x="5786492" y="0"/>
              <a:ext cx="3357508" cy="1714488"/>
            </a:xfrm>
            <a:prstGeom prst="rect">
              <a:avLst/>
            </a:prstGeom>
            <a:ln>
              <a:noFill/>
            </a:ln>
            <a:effectLst>
              <a:softEdge rad="112500"/>
            </a:effectLst>
          </p:spPr>
        </p:pic>
        <p:pic>
          <p:nvPicPr>
            <p:cNvPr id="6" name="Picture 12"/>
            <p:cNvPicPr>
              <a:picLocks noChangeAspect="1" noChangeArrowheads="1"/>
            </p:cNvPicPr>
            <p:nvPr/>
          </p:nvPicPr>
          <p:blipFill>
            <a:blip r:embed="rId4"/>
            <a:srcRect/>
            <a:stretch>
              <a:fillRect/>
            </a:stretch>
          </p:blipFill>
          <p:spPr bwMode="auto">
            <a:xfrm>
              <a:off x="0" y="0"/>
              <a:ext cx="4089514" cy="1714488"/>
            </a:xfrm>
            <a:prstGeom prst="rect">
              <a:avLst/>
            </a:prstGeom>
            <a:ln>
              <a:noFill/>
            </a:ln>
            <a:effectLst>
              <a:softEdge rad="112500"/>
            </a:effectLst>
          </p:spPr>
        </p:pic>
      </p:grpSp>
      <p:pic>
        <p:nvPicPr>
          <p:cNvPr id="7" name="Picture 8" descr="http://www.elcastillohotel.com.ar/images/elcastillo_logo.png"/>
          <p:cNvPicPr>
            <a:picLocks noChangeAspect="1" noChangeArrowheads="1"/>
          </p:cNvPicPr>
          <p:nvPr/>
        </p:nvPicPr>
        <p:blipFill>
          <a:blip r:embed="rId5"/>
          <a:srcRect/>
          <a:stretch>
            <a:fillRect/>
          </a:stretch>
        </p:blipFill>
        <p:spPr bwMode="auto">
          <a:xfrm>
            <a:off x="214282" y="285728"/>
            <a:ext cx="4331572" cy="122872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571472" y="2357430"/>
            <a:ext cx="8072494" cy="3046988"/>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lnSpc>
                <a:spcPct val="200000"/>
              </a:lnSpc>
            </a:pPr>
            <a:r>
              <a:rPr lang="es-AR" sz="2400" b="1" dirty="0" smtClean="0">
                <a:solidFill>
                  <a:schemeClr val="bg1"/>
                </a:solidFill>
                <a:latin typeface="Times New Roman" pitchFamily="18" charset="0"/>
                <a:cs typeface="Times New Roman" pitchFamily="18" charset="0"/>
              </a:rPr>
              <a:t>OBJETIVO</a:t>
            </a:r>
          </a:p>
          <a:p>
            <a:pPr algn="ctr">
              <a:lnSpc>
                <a:spcPct val="200000"/>
              </a:lnSpc>
            </a:pPr>
            <a:r>
              <a:rPr lang="es-AR" sz="2400" dirty="0" smtClean="0">
                <a:solidFill>
                  <a:schemeClr val="bg1"/>
                </a:solidFill>
                <a:latin typeface="Times New Roman" pitchFamily="18" charset="0"/>
                <a:cs typeface="Times New Roman" pitchFamily="18" charset="0"/>
              </a:rPr>
              <a:t> </a:t>
            </a:r>
            <a:r>
              <a:rPr lang="es-AR" sz="2400" dirty="0" smtClean="0">
                <a:solidFill>
                  <a:schemeClr val="bg1"/>
                </a:solidFill>
                <a:latin typeface="Times New Roman" pitchFamily="18" charset="0"/>
                <a:cs typeface="Times New Roman" pitchFamily="18" charset="0"/>
              </a:rPr>
              <a:t>Incorporar en la agenda de asuntos públicos a ejecutivos claves de El Club de Empresas alienando los objetivos de las empresas y sus negocios.</a:t>
            </a:r>
          </a:p>
        </p:txBody>
      </p:sp>
      <p:pic>
        <p:nvPicPr>
          <p:cNvPr id="3" name="Picture 8" descr="http://www.elcastillohotel.com.ar/images/elcastillo_logo.png"/>
          <p:cNvPicPr>
            <a:picLocks noChangeAspect="1" noChangeArrowheads="1"/>
          </p:cNvPicPr>
          <p:nvPr/>
        </p:nvPicPr>
        <p:blipFill>
          <a:blip r:embed="rId2"/>
          <a:srcRect/>
          <a:stretch>
            <a:fillRect/>
          </a:stretch>
        </p:blipFill>
        <p:spPr bwMode="auto">
          <a:xfrm>
            <a:off x="214282" y="285728"/>
            <a:ext cx="4331572" cy="1228728"/>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http://www.elcastillohotel.com.ar/images/elcastillo_logo.png"/>
          <p:cNvPicPr>
            <a:picLocks noChangeAspect="1" noChangeArrowheads="1"/>
          </p:cNvPicPr>
          <p:nvPr/>
        </p:nvPicPr>
        <p:blipFill>
          <a:blip r:embed="rId2"/>
          <a:srcRect/>
          <a:stretch>
            <a:fillRect/>
          </a:stretch>
        </p:blipFill>
        <p:spPr bwMode="auto">
          <a:xfrm>
            <a:off x="214282" y="285728"/>
            <a:ext cx="4331572" cy="1228728"/>
          </a:xfrm>
          <a:prstGeom prst="rect">
            <a:avLst/>
          </a:prstGeom>
          <a:noFill/>
        </p:spPr>
      </p:pic>
      <p:grpSp>
        <p:nvGrpSpPr>
          <p:cNvPr id="3" name="2 Grupo"/>
          <p:cNvGrpSpPr/>
          <p:nvPr/>
        </p:nvGrpSpPr>
        <p:grpSpPr>
          <a:xfrm>
            <a:off x="571472" y="1714488"/>
            <a:ext cx="1892827" cy="4357694"/>
            <a:chOff x="4071509" y="0"/>
            <a:chExt cx="1892827" cy="4357694"/>
          </a:xfrm>
        </p:grpSpPr>
        <p:sp>
          <p:nvSpPr>
            <p:cNvPr id="10" name="9 Rectángulo redondeado"/>
            <p:cNvSpPr/>
            <p:nvPr/>
          </p:nvSpPr>
          <p:spPr>
            <a:xfrm>
              <a:off x="4071509" y="0"/>
              <a:ext cx="1892827" cy="4357694"/>
            </a:xfrm>
            <a:prstGeom prst="roundRect">
              <a:avLst>
                <a:gd name="adj" fmla="val 10000"/>
              </a:avLst>
            </a:prstGeom>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11" name="10 Rectángulo"/>
            <p:cNvSpPr/>
            <p:nvPr/>
          </p:nvSpPr>
          <p:spPr>
            <a:xfrm>
              <a:off x="4071509" y="0"/>
              <a:ext cx="1892827" cy="130730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AR" sz="1600" b="1" kern="1200" dirty="0" smtClean="0"/>
                <a:t>P3: Asuntos Públicos y Corporativos</a:t>
              </a:r>
              <a:endParaRPr lang="es-AR" sz="1600" b="1" kern="1200" dirty="0"/>
            </a:p>
          </p:txBody>
        </p:sp>
      </p:grpSp>
      <p:grpSp>
        <p:nvGrpSpPr>
          <p:cNvPr id="4" name="3 Grupo"/>
          <p:cNvGrpSpPr/>
          <p:nvPr/>
        </p:nvGrpSpPr>
        <p:grpSpPr>
          <a:xfrm>
            <a:off x="714348" y="2786058"/>
            <a:ext cx="1514262" cy="796400"/>
            <a:chOff x="4231188" y="1295294"/>
            <a:chExt cx="1514262" cy="796400"/>
          </a:xfrm>
        </p:grpSpPr>
        <p:sp>
          <p:nvSpPr>
            <p:cNvPr id="8" name="7 Rectángulo redondeado"/>
            <p:cNvSpPr/>
            <p:nvPr/>
          </p:nvSpPr>
          <p:spPr>
            <a:xfrm>
              <a:off x="4231188" y="1295294"/>
              <a:ext cx="1514262" cy="796400"/>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9" name="8 Rectángulo"/>
            <p:cNvSpPr/>
            <p:nvPr/>
          </p:nvSpPr>
          <p:spPr>
            <a:xfrm>
              <a:off x="4254514" y="1318620"/>
              <a:ext cx="1467610" cy="74974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s-AR" sz="1200" kern="1200" dirty="0" smtClean="0"/>
                <a:t>Generar una red de vinculación entre el sector público y sector privado</a:t>
              </a:r>
              <a:endParaRPr lang="es-AR" sz="1200" kern="1200" dirty="0"/>
            </a:p>
          </p:txBody>
        </p:sp>
      </p:grpSp>
      <p:grpSp>
        <p:nvGrpSpPr>
          <p:cNvPr id="5" name="4 Grupo"/>
          <p:cNvGrpSpPr/>
          <p:nvPr/>
        </p:nvGrpSpPr>
        <p:grpSpPr>
          <a:xfrm>
            <a:off x="760754" y="3870881"/>
            <a:ext cx="1514262" cy="1197178"/>
            <a:chOff x="4260791" y="2156393"/>
            <a:chExt cx="1514262" cy="1197178"/>
          </a:xfrm>
        </p:grpSpPr>
        <p:sp>
          <p:nvSpPr>
            <p:cNvPr id="6" name="5 Rectángulo redondeado"/>
            <p:cNvSpPr/>
            <p:nvPr/>
          </p:nvSpPr>
          <p:spPr>
            <a:xfrm>
              <a:off x="4260791" y="2156393"/>
              <a:ext cx="1514262" cy="119717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7" name="6 Rectángulo"/>
            <p:cNvSpPr/>
            <p:nvPr/>
          </p:nvSpPr>
          <p:spPr>
            <a:xfrm>
              <a:off x="4295855" y="2191457"/>
              <a:ext cx="1444134" cy="112705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s-AR" sz="1200" kern="1200" dirty="0" smtClean="0"/>
                <a:t>Desarrollar líderes locales para la interacción con autoridades y organizaciones para resolver los distintos </a:t>
              </a:r>
              <a:r>
                <a:rPr lang="es-AR" sz="1200" kern="1200" dirty="0" err="1" smtClean="0"/>
                <a:t>issues</a:t>
              </a:r>
              <a:endParaRPr lang="es-AR" sz="1200" kern="1200" dirty="0" smtClean="0"/>
            </a:p>
          </p:txBody>
        </p:sp>
      </p:grpSp>
      <p:sp>
        <p:nvSpPr>
          <p:cNvPr id="12" name="11 CuadroTexto"/>
          <p:cNvSpPr txBox="1"/>
          <p:nvPr/>
        </p:nvSpPr>
        <p:spPr>
          <a:xfrm>
            <a:off x="3357554" y="1285860"/>
            <a:ext cx="5000660" cy="203132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endParaRPr lang="es-AR" dirty="0" smtClean="0"/>
          </a:p>
          <a:p>
            <a:pPr>
              <a:buFont typeface="Arial" pitchFamily="34" charset="0"/>
              <a:buChar char="•"/>
            </a:pPr>
            <a:r>
              <a:rPr lang="es-AR" dirty="0" smtClean="0"/>
              <a:t>Definición de áreas de trabajos interdisciplinarias.</a:t>
            </a:r>
          </a:p>
          <a:p>
            <a:pPr>
              <a:buFont typeface="Arial" pitchFamily="34" charset="0"/>
              <a:buChar char="•"/>
            </a:pPr>
            <a:r>
              <a:rPr lang="es-AR" dirty="0" smtClean="0"/>
              <a:t>Definición de audiencias empresariales y formas de trabajo.</a:t>
            </a:r>
          </a:p>
          <a:p>
            <a:pPr>
              <a:buFont typeface="Arial" pitchFamily="34" charset="0"/>
              <a:buChar char="•"/>
            </a:pPr>
            <a:r>
              <a:rPr lang="es-AR" dirty="0" smtClean="0"/>
              <a:t>Presentación de resultados.</a:t>
            </a:r>
          </a:p>
          <a:p>
            <a:pPr>
              <a:buFont typeface="Arial" pitchFamily="34" charset="0"/>
              <a:buChar char="•"/>
            </a:pPr>
            <a:r>
              <a:rPr lang="es-AR" dirty="0" smtClean="0"/>
              <a:t>Presentación de proyectos comunes.</a:t>
            </a:r>
          </a:p>
        </p:txBody>
      </p:sp>
      <p:graphicFrame>
        <p:nvGraphicFramePr>
          <p:cNvPr id="13" name="12 Diagrama"/>
          <p:cNvGraphicFramePr/>
          <p:nvPr/>
        </p:nvGraphicFramePr>
        <p:xfrm>
          <a:off x="2428860" y="3286124"/>
          <a:ext cx="6715140" cy="35718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0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0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Graphic spid="13"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9"/>
          <p:cNvPicPr>
            <a:picLocks noChangeAspect="1" noChangeArrowheads="1"/>
          </p:cNvPicPr>
          <p:nvPr/>
        </p:nvPicPr>
        <p:blipFill>
          <a:blip r:embed="rId2"/>
          <a:stretch>
            <a:fillRect/>
          </a:stretch>
        </p:blipFill>
        <p:spPr bwMode="auto">
          <a:xfrm rot="5400000">
            <a:off x="2157826" y="56696"/>
            <a:ext cx="5114100" cy="8001056"/>
          </a:xfrm>
          <a:prstGeom prst="rect">
            <a:avLst/>
          </a:prstGeom>
          <a:ln>
            <a:noFill/>
          </a:ln>
          <a:effectLst>
            <a:outerShdw blurRad="190500" algn="tl" rotWithShape="0">
              <a:srgbClr val="000000">
                <a:alpha val="70000"/>
              </a:srgbClr>
            </a:outerShdw>
          </a:effectLst>
        </p:spPr>
      </p:pic>
      <p:pic>
        <p:nvPicPr>
          <p:cNvPr id="5" name="Picture 8" descr="http://www.elcastillohotel.com.ar/images/elcastillo_logo.png"/>
          <p:cNvPicPr>
            <a:picLocks noChangeAspect="1" noChangeArrowheads="1"/>
          </p:cNvPicPr>
          <p:nvPr/>
        </p:nvPicPr>
        <p:blipFill>
          <a:blip r:embed="rId3"/>
          <a:srcRect/>
          <a:stretch>
            <a:fillRect/>
          </a:stretch>
        </p:blipFill>
        <p:spPr bwMode="auto">
          <a:xfrm>
            <a:off x="214282" y="285728"/>
            <a:ext cx="4331572" cy="1228728"/>
          </a:xfrm>
          <a:prstGeom prst="rect">
            <a:avLst/>
          </a:prstGeom>
          <a:noFill/>
        </p:spPr>
      </p:pic>
      <p:sp>
        <p:nvSpPr>
          <p:cNvPr id="6" name="5 CuadroTexto"/>
          <p:cNvSpPr txBox="1"/>
          <p:nvPr/>
        </p:nvSpPr>
        <p:spPr>
          <a:xfrm>
            <a:off x="642910" y="2143116"/>
            <a:ext cx="7929618" cy="4247317"/>
          </a:xfrm>
          <a:prstGeom prst="rect">
            <a:avLst/>
          </a:prstGeom>
          <a:noFill/>
        </p:spPr>
        <p:txBody>
          <a:bodyPr wrap="square" rtlCol="0">
            <a:spAutoFit/>
          </a:bodyPr>
          <a:lstStyle/>
          <a:p>
            <a:pPr algn="ctr">
              <a:lnSpc>
                <a:spcPct val="150000"/>
              </a:lnSpc>
            </a:pPr>
            <a:r>
              <a:rPr lang="es-AR" sz="2000" b="1" dirty="0" smtClean="0">
                <a:solidFill>
                  <a:schemeClr val="bg1"/>
                </a:solidFill>
              </a:rPr>
              <a:t>DINÁMICA DE LAS AUDIENCIAS DE TRABAJO</a:t>
            </a:r>
          </a:p>
          <a:p>
            <a:pPr>
              <a:lnSpc>
                <a:spcPct val="150000"/>
              </a:lnSpc>
            </a:pPr>
            <a:endParaRPr lang="es-AR" sz="2000" dirty="0" smtClean="0">
              <a:solidFill>
                <a:schemeClr val="bg1"/>
              </a:solidFill>
            </a:endParaRPr>
          </a:p>
          <a:p>
            <a:pPr marL="342900" indent="-342900">
              <a:lnSpc>
                <a:spcPct val="150000"/>
              </a:lnSpc>
              <a:buFont typeface="+mj-lt"/>
              <a:buAutoNum type="arabicPeriod"/>
            </a:pPr>
            <a:r>
              <a:rPr lang="es-AR" sz="2000" dirty="0" smtClean="0">
                <a:solidFill>
                  <a:schemeClr val="bg1"/>
                </a:solidFill>
              </a:rPr>
              <a:t>Inicio y resumen de audiencia anterior por el Coordinar General</a:t>
            </a:r>
          </a:p>
          <a:p>
            <a:pPr marL="342900" indent="-342900">
              <a:lnSpc>
                <a:spcPct val="150000"/>
              </a:lnSpc>
              <a:buFont typeface="+mj-lt"/>
              <a:buAutoNum type="arabicPeriod"/>
            </a:pPr>
            <a:r>
              <a:rPr lang="es-AR" sz="2000" dirty="0" smtClean="0">
                <a:solidFill>
                  <a:schemeClr val="bg1"/>
                </a:solidFill>
              </a:rPr>
              <a:t>Presentación de resultados por área temática. Entrega de </a:t>
            </a:r>
            <a:r>
              <a:rPr lang="es-AR" sz="2000" dirty="0" err="1" smtClean="0">
                <a:solidFill>
                  <a:schemeClr val="bg1"/>
                </a:solidFill>
              </a:rPr>
              <a:t>papers</a:t>
            </a:r>
            <a:endParaRPr lang="es-AR" sz="2000" dirty="0" smtClean="0">
              <a:solidFill>
                <a:schemeClr val="bg1"/>
              </a:solidFill>
            </a:endParaRPr>
          </a:p>
          <a:p>
            <a:pPr marL="342900" indent="-342900">
              <a:lnSpc>
                <a:spcPct val="150000"/>
              </a:lnSpc>
              <a:buFont typeface="+mj-lt"/>
              <a:buAutoNum type="arabicPeriod"/>
            </a:pPr>
            <a:r>
              <a:rPr lang="es-AR" sz="2000" dirty="0" smtClean="0">
                <a:solidFill>
                  <a:schemeClr val="bg1"/>
                </a:solidFill>
              </a:rPr>
              <a:t>Definición de ámbitos de injerencia que pueden afectar a empresas miembros.</a:t>
            </a:r>
          </a:p>
          <a:p>
            <a:pPr marL="342900" indent="-342900">
              <a:lnSpc>
                <a:spcPct val="150000"/>
              </a:lnSpc>
              <a:buFont typeface="+mj-lt"/>
              <a:buAutoNum type="arabicPeriod"/>
            </a:pPr>
            <a:r>
              <a:rPr lang="es-AR" sz="2000" dirty="0" smtClean="0">
                <a:solidFill>
                  <a:schemeClr val="bg1"/>
                </a:solidFill>
              </a:rPr>
              <a:t>Presentación de proyecto de intervención por el área de mayor influencia.</a:t>
            </a:r>
          </a:p>
          <a:p>
            <a:pPr marL="342900" indent="-342900">
              <a:lnSpc>
                <a:spcPct val="150000"/>
              </a:lnSpc>
              <a:buFont typeface="+mj-lt"/>
              <a:buAutoNum type="arabicPeriod"/>
            </a:pPr>
            <a:r>
              <a:rPr lang="es-AR" sz="2000" dirty="0" smtClean="0">
                <a:solidFill>
                  <a:schemeClr val="bg1"/>
                </a:solidFill>
              </a:rPr>
              <a:t>Minuta de reunión.</a:t>
            </a:r>
            <a:endParaRPr lang="es-AR" sz="20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8 Grupo"/>
          <p:cNvGrpSpPr/>
          <p:nvPr/>
        </p:nvGrpSpPr>
        <p:grpSpPr>
          <a:xfrm>
            <a:off x="285720" y="285727"/>
            <a:ext cx="4857784" cy="3108544"/>
            <a:chOff x="285720" y="285727"/>
            <a:chExt cx="4857784" cy="3108544"/>
          </a:xfrm>
        </p:grpSpPr>
        <p:pic>
          <p:nvPicPr>
            <p:cNvPr id="5" name="Picture 9"/>
            <p:cNvPicPr>
              <a:picLocks noChangeAspect="1" noChangeArrowheads="1"/>
            </p:cNvPicPr>
            <p:nvPr/>
          </p:nvPicPr>
          <p:blipFill>
            <a:blip r:embed="rId2"/>
            <a:stretch>
              <a:fillRect/>
            </a:stretch>
          </p:blipFill>
          <p:spPr bwMode="auto">
            <a:xfrm rot="5400000">
              <a:off x="1162117" y="-590670"/>
              <a:ext cx="3104989" cy="4857784"/>
            </a:xfrm>
            <a:prstGeom prst="rect">
              <a:avLst/>
            </a:prstGeom>
            <a:ln>
              <a:noFill/>
            </a:ln>
            <a:effectLst>
              <a:outerShdw blurRad="292100" dist="139700" dir="2700000" algn="tl" rotWithShape="0">
                <a:srgbClr val="333333">
                  <a:alpha val="65000"/>
                </a:srgbClr>
              </a:outerShdw>
            </a:effectLst>
          </p:spPr>
        </p:pic>
        <p:sp>
          <p:nvSpPr>
            <p:cNvPr id="6" name="5 CuadroTexto"/>
            <p:cNvSpPr txBox="1"/>
            <p:nvPr/>
          </p:nvSpPr>
          <p:spPr>
            <a:xfrm>
              <a:off x="500034" y="285728"/>
              <a:ext cx="4214842" cy="3108543"/>
            </a:xfrm>
            <a:prstGeom prst="rect">
              <a:avLst/>
            </a:prstGeom>
            <a:noFill/>
          </p:spPr>
          <p:txBody>
            <a:bodyPr wrap="square" rtlCol="0">
              <a:spAutoFit/>
            </a:bodyPr>
            <a:lstStyle/>
            <a:p>
              <a:pPr algn="ctr"/>
              <a:r>
                <a:rPr lang="es-AR" sz="1400" b="1" dirty="0" smtClean="0">
                  <a:solidFill>
                    <a:schemeClr val="bg1"/>
                  </a:solidFill>
                </a:rPr>
                <a:t>MEDIOS DE COMUNICACIÓN EXTERNA E INTERNA DEL PROGRAMA</a:t>
              </a:r>
            </a:p>
            <a:p>
              <a:pPr>
                <a:lnSpc>
                  <a:spcPct val="150000"/>
                </a:lnSpc>
              </a:pPr>
              <a:r>
                <a:rPr lang="es-AR" sz="1400" dirty="0" smtClean="0">
                  <a:solidFill>
                    <a:schemeClr val="bg1"/>
                  </a:solidFill>
                </a:rPr>
                <a:t> </a:t>
              </a:r>
              <a:endParaRPr lang="es-AR" sz="1400" dirty="0" smtClean="0">
                <a:solidFill>
                  <a:schemeClr val="bg1"/>
                </a:solidFill>
              </a:endParaRPr>
            </a:p>
            <a:p>
              <a:pPr>
                <a:lnSpc>
                  <a:spcPct val="150000"/>
                </a:lnSpc>
                <a:buFont typeface="Arial" pitchFamily="34" charset="0"/>
                <a:buChar char="•"/>
              </a:pPr>
              <a:r>
                <a:rPr lang="es-AR" sz="1400" dirty="0" smtClean="0">
                  <a:solidFill>
                    <a:schemeClr val="bg1"/>
                  </a:solidFill>
                </a:rPr>
                <a:t>Evento de lanzamiento</a:t>
              </a:r>
            </a:p>
            <a:p>
              <a:pPr>
                <a:lnSpc>
                  <a:spcPct val="150000"/>
                </a:lnSpc>
                <a:buFont typeface="Arial" pitchFamily="34" charset="0"/>
                <a:buChar char="•"/>
              </a:pPr>
              <a:r>
                <a:rPr lang="es-AR" sz="1400" dirty="0" smtClean="0">
                  <a:solidFill>
                    <a:schemeClr val="bg1"/>
                  </a:solidFill>
                </a:rPr>
                <a:t>Intercambio de comunicados por áreas</a:t>
              </a:r>
            </a:p>
            <a:p>
              <a:pPr>
                <a:lnSpc>
                  <a:spcPct val="150000"/>
                </a:lnSpc>
                <a:buFont typeface="Arial" pitchFamily="34" charset="0"/>
                <a:buChar char="•"/>
              </a:pPr>
              <a:r>
                <a:rPr lang="es-AR" sz="1400" dirty="0" smtClean="0">
                  <a:solidFill>
                    <a:schemeClr val="bg1"/>
                  </a:solidFill>
                </a:rPr>
                <a:t>Reportes periódicos en audiencias o teleconferencias.</a:t>
              </a:r>
            </a:p>
            <a:p>
              <a:pPr>
                <a:lnSpc>
                  <a:spcPct val="150000"/>
                </a:lnSpc>
                <a:buFont typeface="Arial" pitchFamily="34" charset="0"/>
                <a:buChar char="•"/>
              </a:pPr>
              <a:r>
                <a:rPr lang="es-AR" sz="1400" dirty="0" smtClean="0">
                  <a:solidFill>
                    <a:schemeClr val="bg1"/>
                  </a:solidFill>
                </a:rPr>
                <a:t>Documentos entregables y presentaciones en la audiencia</a:t>
              </a:r>
            </a:p>
            <a:p>
              <a:pPr>
                <a:lnSpc>
                  <a:spcPct val="150000"/>
                </a:lnSpc>
                <a:buFont typeface="Arial" pitchFamily="34" charset="0"/>
                <a:buChar char="•"/>
              </a:pPr>
              <a:r>
                <a:rPr lang="es-AR" sz="1400" dirty="0" smtClean="0">
                  <a:solidFill>
                    <a:schemeClr val="bg1"/>
                  </a:solidFill>
                </a:rPr>
                <a:t>Foros de discusión </a:t>
              </a:r>
              <a:r>
                <a:rPr lang="es-AR" sz="1400" dirty="0" err="1" smtClean="0">
                  <a:solidFill>
                    <a:schemeClr val="bg1"/>
                  </a:solidFill>
                </a:rPr>
                <a:t>on</a:t>
              </a:r>
              <a:r>
                <a:rPr lang="es-AR" sz="1400" dirty="0" smtClean="0">
                  <a:solidFill>
                    <a:schemeClr val="bg1"/>
                  </a:solidFill>
                </a:rPr>
                <a:t> line</a:t>
              </a:r>
              <a:endParaRPr lang="es-AR" sz="1400" dirty="0">
                <a:solidFill>
                  <a:schemeClr val="bg1"/>
                </a:solidFill>
              </a:endParaRPr>
            </a:p>
          </p:txBody>
        </p:sp>
      </p:grpSp>
      <p:pic>
        <p:nvPicPr>
          <p:cNvPr id="7" name="Picture 9"/>
          <p:cNvPicPr>
            <a:picLocks noChangeAspect="1" noChangeArrowheads="1"/>
          </p:cNvPicPr>
          <p:nvPr/>
        </p:nvPicPr>
        <p:blipFill>
          <a:blip r:embed="rId2"/>
          <a:stretch>
            <a:fillRect/>
          </a:stretch>
        </p:blipFill>
        <p:spPr bwMode="auto">
          <a:xfrm rot="5400000">
            <a:off x="4682465" y="2461280"/>
            <a:ext cx="2922343" cy="5286413"/>
          </a:xfrm>
          <a:prstGeom prst="rect">
            <a:avLst/>
          </a:prstGeom>
          <a:ln>
            <a:noFill/>
          </a:ln>
          <a:effectLst>
            <a:outerShdw blurRad="190500" algn="tl" rotWithShape="0">
              <a:srgbClr val="000000">
                <a:alpha val="70000"/>
              </a:srgbClr>
            </a:outerShdw>
          </a:effectLst>
        </p:spPr>
      </p:pic>
      <p:sp>
        <p:nvSpPr>
          <p:cNvPr id="8" name="7 CuadroTexto"/>
          <p:cNvSpPr txBox="1"/>
          <p:nvPr/>
        </p:nvSpPr>
        <p:spPr>
          <a:xfrm>
            <a:off x="3786182" y="3786190"/>
            <a:ext cx="4786346" cy="2031325"/>
          </a:xfrm>
          <a:prstGeom prst="rect">
            <a:avLst/>
          </a:prstGeom>
          <a:noFill/>
        </p:spPr>
        <p:txBody>
          <a:bodyPr wrap="square" rtlCol="0">
            <a:spAutoFit/>
          </a:bodyPr>
          <a:lstStyle/>
          <a:p>
            <a:pPr algn="ctr">
              <a:lnSpc>
                <a:spcPct val="150000"/>
              </a:lnSpc>
            </a:pPr>
            <a:r>
              <a:rPr lang="es-AR" sz="1400" b="1" dirty="0" smtClean="0">
                <a:solidFill>
                  <a:schemeClr val="bg1"/>
                </a:solidFill>
              </a:rPr>
              <a:t>PUBLIC ISSUES WEEK</a:t>
            </a:r>
          </a:p>
          <a:p>
            <a:pPr algn="ctr">
              <a:lnSpc>
                <a:spcPct val="150000"/>
              </a:lnSpc>
            </a:pPr>
            <a:endParaRPr lang="es-AR" sz="1400" b="1" dirty="0" smtClean="0">
              <a:solidFill>
                <a:schemeClr val="bg1"/>
              </a:solidFill>
            </a:endParaRPr>
          </a:p>
          <a:p>
            <a:pPr>
              <a:lnSpc>
                <a:spcPct val="150000"/>
              </a:lnSpc>
              <a:buFont typeface="Arial" pitchFamily="34" charset="0"/>
              <a:buChar char="•"/>
            </a:pPr>
            <a:r>
              <a:rPr lang="es-AR" sz="1400" dirty="0" smtClean="0">
                <a:solidFill>
                  <a:schemeClr val="bg1"/>
                </a:solidFill>
              </a:rPr>
              <a:t>Acciones cuatrimestrales.</a:t>
            </a:r>
          </a:p>
          <a:p>
            <a:pPr>
              <a:lnSpc>
                <a:spcPct val="150000"/>
              </a:lnSpc>
              <a:buFont typeface="Arial" pitchFamily="34" charset="0"/>
              <a:buChar char="•"/>
            </a:pPr>
            <a:r>
              <a:rPr lang="es-AR" sz="1400" dirty="0" smtClean="0">
                <a:solidFill>
                  <a:schemeClr val="bg1"/>
                </a:solidFill>
              </a:rPr>
              <a:t>Contacto y vinculación con instituciones públicas </a:t>
            </a:r>
          </a:p>
          <a:p>
            <a:pPr>
              <a:lnSpc>
                <a:spcPct val="150000"/>
              </a:lnSpc>
              <a:buFont typeface="Arial" pitchFamily="34" charset="0"/>
              <a:buChar char="•"/>
            </a:pPr>
            <a:r>
              <a:rPr lang="es-AR" sz="1400" dirty="0" smtClean="0">
                <a:solidFill>
                  <a:schemeClr val="bg1"/>
                </a:solidFill>
              </a:rPr>
              <a:t>Presentación de los proyectos de El Club de Empresas.</a:t>
            </a:r>
          </a:p>
          <a:p>
            <a:pPr>
              <a:lnSpc>
                <a:spcPct val="150000"/>
              </a:lnSpc>
              <a:buFont typeface="Arial" pitchFamily="34" charset="0"/>
              <a:buChar char="•"/>
            </a:pPr>
            <a:r>
              <a:rPr lang="es-AR" sz="1400" dirty="0" smtClean="0">
                <a:solidFill>
                  <a:schemeClr val="bg1"/>
                </a:solidFill>
              </a:rPr>
              <a:t>Solicitud de apoyo de instituciones públicas.</a:t>
            </a:r>
            <a:endParaRPr lang="es-AR" sz="1400" dirty="0">
              <a:solidFill>
                <a:schemeClr val="bg1"/>
              </a:solidFill>
            </a:endParaRPr>
          </a:p>
        </p:txBody>
      </p:sp>
      <p:pic>
        <p:nvPicPr>
          <p:cNvPr id="10" name="Picture 8" descr="http://www.elcastillohotel.com.ar/images/elcastillo_logo.png"/>
          <p:cNvPicPr>
            <a:picLocks noChangeAspect="1" noChangeArrowheads="1"/>
          </p:cNvPicPr>
          <p:nvPr/>
        </p:nvPicPr>
        <p:blipFill>
          <a:blip r:embed="rId3"/>
          <a:srcRect/>
          <a:stretch>
            <a:fillRect/>
          </a:stretch>
        </p:blipFill>
        <p:spPr bwMode="auto">
          <a:xfrm>
            <a:off x="5169586" y="1142984"/>
            <a:ext cx="3974414" cy="1127414"/>
          </a:xfrm>
          <a:prstGeom prst="rect">
            <a:avLst/>
          </a:prstGeom>
          <a:noFill/>
        </p:spPr>
      </p:pic>
      <p:pic>
        <p:nvPicPr>
          <p:cNvPr id="12" name="Picture 2" descr="http://www.elcastillohotel.com.ar/images/capacitacion/diagnostico01.jpg"/>
          <p:cNvPicPr>
            <a:picLocks noChangeAspect="1" noChangeArrowheads="1"/>
          </p:cNvPicPr>
          <p:nvPr/>
        </p:nvPicPr>
        <p:blipFill>
          <a:blip r:embed="rId4"/>
          <a:srcRect/>
          <a:stretch>
            <a:fillRect/>
          </a:stretch>
        </p:blipFill>
        <p:spPr bwMode="auto">
          <a:xfrm>
            <a:off x="-285784" y="3929066"/>
            <a:ext cx="3982058" cy="1928802"/>
          </a:xfrm>
          <a:prstGeom prst="rect">
            <a:avLst/>
          </a:prstGeom>
          <a:noFill/>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http://www.elcastillohotel.com.ar/images/elcastillo_logo.png"/>
          <p:cNvPicPr>
            <a:picLocks noChangeAspect="1" noChangeArrowheads="1"/>
          </p:cNvPicPr>
          <p:nvPr/>
        </p:nvPicPr>
        <p:blipFill>
          <a:blip r:embed="rId2"/>
          <a:srcRect/>
          <a:stretch>
            <a:fillRect/>
          </a:stretch>
        </p:blipFill>
        <p:spPr bwMode="auto">
          <a:xfrm>
            <a:off x="214282" y="285728"/>
            <a:ext cx="4331572" cy="1228728"/>
          </a:xfrm>
          <a:prstGeom prst="rect">
            <a:avLst/>
          </a:prstGeom>
          <a:noFill/>
        </p:spPr>
      </p:pic>
      <p:sp>
        <p:nvSpPr>
          <p:cNvPr id="3" name="2 CuadroTexto"/>
          <p:cNvSpPr txBox="1"/>
          <p:nvPr/>
        </p:nvSpPr>
        <p:spPr>
          <a:xfrm>
            <a:off x="571472" y="2071678"/>
            <a:ext cx="8143932"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s-AR" b="1" dirty="0" smtClean="0"/>
              <a:t>PÚBLICO META</a:t>
            </a:r>
            <a:r>
              <a:rPr lang="es-AR" dirty="0" smtClean="0"/>
              <a:t>: Empresarios miembros de El Club de Empresas.</a:t>
            </a:r>
            <a:endParaRPr lang="es-AR" dirty="0"/>
          </a:p>
        </p:txBody>
      </p:sp>
      <p:sp>
        <p:nvSpPr>
          <p:cNvPr id="4" name="3 CuadroTexto"/>
          <p:cNvSpPr txBox="1"/>
          <p:nvPr/>
        </p:nvSpPr>
        <p:spPr>
          <a:xfrm>
            <a:off x="642910" y="3143248"/>
            <a:ext cx="8001056" cy="92333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s-AR" b="1" dirty="0" smtClean="0"/>
              <a:t>EVALUACIÓN:  </a:t>
            </a:r>
            <a:r>
              <a:rPr lang="es-AR" dirty="0" smtClean="0"/>
              <a:t>Verificación mediante mapa de público de los contactos y relaciones generadas . Análisis mediante indicadores.</a:t>
            </a:r>
          </a:p>
          <a:p>
            <a:r>
              <a:rPr lang="es-AR" dirty="0" smtClean="0"/>
              <a:t>Verificación de la </a:t>
            </a:r>
            <a:r>
              <a:rPr lang="es-AR" dirty="0" err="1" smtClean="0"/>
              <a:t>efectivización</a:t>
            </a:r>
            <a:r>
              <a:rPr lang="es-AR" dirty="0" smtClean="0"/>
              <a:t> de los proyectos. Análisis mediante indicadores</a:t>
            </a:r>
            <a:endParaRPr lang="es-AR" dirty="0"/>
          </a:p>
        </p:txBody>
      </p:sp>
      <p:pic>
        <p:nvPicPr>
          <p:cNvPr id="28676" name="Picture 4" descr="http://www.elcastillohotel.com.ar/images/capacitacion/seminars01.jpg"/>
          <p:cNvPicPr>
            <a:picLocks noChangeAspect="1" noChangeArrowheads="1"/>
          </p:cNvPicPr>
          <p:nvPr/>
        </p:nvPicPr>
        <p:blipFill>
          <a:blip r:embed="rId3"/>
          <a:srcRect/>
          <a:stretch>
            <a:fillRect/>
          </a:stretch>
        </p:blipFill>
        <p:spPr bwMode="auto">
          <a:xfrm>
            <a:off x="4429124" y="4644577"/>
            <a:ext cx="4500626" cy="2213423"/>
          </a:xfrm>
          <a:prstGeom prst="rect">
            <a:avLst/>
          </a:prstGeom>
          <a:noFill/>
          <a:effectLst>
            <a:softEdge rad="127000"/>
          </a:effectLst>
        </p:spPr>
      </p:pic>
      <p:pic>
        <p:nvPicPr>
          <p:cNvPr id="12" name="Picture 1"/>
          <p:cNvPicPr>
            <a:picLocks noChangeAspect="1" noChangeArrowheads="1"/>
          </p:cNvPicPr>
          <p:nvPr/>
        </p:nvPicPr>
        <p:blipFill>
          <a:blip r:embed="rId4"/>
          <a:srcRect/>
          <a:stretch>
            <a:fillRect/>
          </a:stretch>
        </p:blipFill>
        <p:spPr bwMode="auto">
          <a:xfrm>
            <a:off x="0" y="4601882"/>
            <a:ext cx="4572000" cy="2256118"/>
          </a:xfrm>
          <a:prstGeom prst="rect">
            <a:avLst/>
          </a:prstGeom>
          <a:noFill/>
          <a:ln w="9525">
            <a:noFill/>
            <a:miter lim="800000"/>
            <a:headEnd/>
            <a:tailEnd/>
          </a:ln>
          <a:effectLst>
            <a:softEdge rad="317500"/>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http://www.elcastillohotel.com.ar/images/elcastillo_logo.png"/>
          <p:cNvPicPr>
            <a:picLocks noChangeAspect="1" noChangeArrowheads="1"/>
          </p:cNvPicPr>
          <p:nvPr/>
        </p:nvPicPr>
        <p:blipFill>
          <a:blip r:embed="rId2"/>
          <a:srcRect/>
          <a:stretch>
            <a:fillRect/>
          </a:stretch>
        </p:blipFill>
        <p:spPr bwMode="auto">
          <a:xfrm>
            <a:off x="0" y="0"/>
            <a:ext cx="3974414" cy="1127414"/>
          </a:xfrm>
          <a:prstGeom prst="rect">
            <a:avLst/>
          </a:prstGeom>
          <a:noFill/>
        </p:spPr>
      </p:pic>
      <p:sp>
        <p:nvSpPr>
          <p:cNvPr id="3" name="2 CuadroTexto"/>
          <p:cNvSpPr txBox="1"/>
          <p:nvPr/>
        </p:nvSpPr>
        <p:spPr>
          <a:xfrm>
            <a:off x="1714480" y="1928802"/>
            <a:ext cx="5929354" cy="2123658"/>
          </a:xfrm>
          <a:prstGeom prst="rect">
            <a:avLst/>
          </a:prstGeom>
          <a:noFill/>
        </p:spPr>
        <p:txBody>
          <a:bodyPr wrap="square" rtlCol="0">
            <a:spAutoFit/>
          </a:bodyPr>
          <a:lstStyle/>
          <a:p>
            <a:pPr algn="ctr"/>
            <a:r>
              <a:rPr lang="es-AR" sz="6600" i="1" dirty="0" smtClean="0">
                <a:solidFill>
                  <a:srgbClr val="C00000"/>
                </a:solidFill>
              </a:rPr>
              <a:t>Programa 4: Mostrándonos</a:t>
            </a:r>
            <a:endParaRPr lang="es-AR" sz="6600" i="1" dirty="0">
              <a:solidFill>
                <a:srgbClr val="C00000"/>
              </a:solidFill>
            </a:endParaRPr>
          </a:p>
        </p:txBody>
      </p:sp>
      <p:grpSp>
        <p:nvGrpSpPr>
          <p:cNvPr id="4" name="3 Grupo"/>
          <p:cNvGrpSpPr/>
          <p:nvPr/>
        </p:nvGrpSpPr>
        <p:grpSpPr>
          <a:xfrm>
            <a:off x="0" y="5143488"/>
            <a:ext cx="9144000" cy="1714512"/>
            <a:chOff x="0" y="0"/>
            <a:chExt cx="9144000" cy="1714512"/>
          </a:xfrm>
        </p:grpSpPr>
        <p:pic>
          <p:nvPicPr>
            <p:cNvPr id="5" name="Picture 11" descr="http://www.elcastillohotel.com.ar/images/familiafabrega.jpg"/>
            <p:cNvPicPr>
              <a:picLocks noChangeAspect="1" noChangeArrowheads="1"/>
            </p:cNvPicPr>
            <p:nvPr/>
          </p:nvPicPr>
          <p:blipFill>
            <a:blip r:embed="rId3"/>
            <a:srcRect/>
            <a:stretch>
              <a:fillRect/>
            </a:stretch>
          </p:blipFill>
          <p:spPr bwMode="auto">
            <a:xfrm>
              <a:off x="3643306" y="0"/>
              <a:ext cx="2738409" cy="1714512"/>
            </a:xfrm>
            <a:prstGeom prst="rect">
              <a:avLst/>
            </a:prstGeom>
            <a:ln>
              <a:noFill/>
            </a:ln>
            <a:effectLst>
              <a:softEdge rad="112500"/>
            </a:effectLst>
          </p:spPr>
        </p:pic>
        <p:pic>
          <p:nvPicPr>
            <p:cNvPr id="6" name="Picture 5"/>
            <p:cNvPicPr>
              <a:picLocks noChangeAspect="1" noChangeArrowheads="1"/>
            </p:cNvPicPr>
            <p:nvPr/>
          </p:nvPicPr>
          <p:blipFill>
            <a:blip r:embed="rId4"/>
            <a:srcRect/>
            <a:stretch>
              <a:fillRect/>
            </a:stretch>
          </p:blipFill>
          <p:spPr bwMode="auto">
            <a:xfrm>
              <a:off x="5786492" y="0"/>
              <a:ext cx="3357508" cy="1714488"/>
            </a:xfrm>
            <a:prstGeom prst="rect">
              <a:avLst/>
            </a:prstGeom>
            <a:ln>
              <a:noFill/>
            </a:ln>
            <a:effectLst>
              <a:softEdge rad="112500"/>
            </a:effectLst>
          </p:spPr>
        </p:pic>
        <p:pic>
          <p:nvPicPr>
            <p:cNvPr id="7" name="Picture 12"/>
            <p:cNvPicPr>
              <a:picLocks noChangeAspect="1" noChangeArrowheads="1"/>
            </p:cNvPicPr>
            <p:nvPr/>
          </p:nvPicPr>
          <p:blipFill>
            <a:blip r:embed="rId5"/>
            <a:srcRect/>
            <a:stretch>
              <a:fillRect/>
            </a:stretch>
          </p:blipFill>
          <p:spPr bwMode="auto">
            <a:xfrm>
              <a:off x="0" y="0"/>
              <a:ext cx="4089514" cy="1714488"/>
            </a:xfrm>
            <a:prstGeom prst="rect">
              <a:avLst/>
            </a:prstGeom>
            <a:ln>
              <a:noFill/>
            </a:ln>
            <a:effectLst>
              <a:softEdge rad="112500"/>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http://www.elcastillohotel.com.ar/images/elcastillo_logo.png"/>
          <p:cNvPicPr>
            <a:picLocks noChangeAspect="1" noChangeArrowheads="1"/>
          </p:cNvPicPr>
          <p:nvPr/>
        </p:nvPicPr>
        <p:blipFill>
          <a:blip r:embed="rId2"/>
          <a:srcRect/>
          <a:stretch>
            <a:fillRect/>
          </a:stretch>
        </p:blipFill>
        <p:spPr bwMode="auto">
          <a:xfrm>
            <a:off x="0" y="0"/>
            <a:ext cx="4784812" cy="1357298"/>
          </a:xfrm>
          <a:prstGeom prst="rect">
            <a:avLst/>
          </a:prstGeom>
          <a:noFill/>
        </p:spPr>
      </p:pic>
      <p:sp>
        <p:nvSpPr>
          <p:cNvPr id="3" name="2 CuadroTexto"/>
          <p:cNvSpPr txBox="1"/>
          <p:nvPr/>
        </p:nvSpPr>
        <p:spPr>
          <a:xfrm>
            <a:off x="500034" y="1357298"/>
            <a:ext cx="8072494" cy="2223942"/>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lnSpc>
                <a:spcPct val="200000"/>
              </a:lnSpc>
            </a:pPr>
            <a:r>
              <a:rPr lang="es-AR" b="1" dirty="0" smtClean="0">
                <a:latin typeface="Times New Roman" pitchFamily="18" charset="0"/>
                <a:cs typeface="Times New Roman" pitchFamily="18" charset="0"/>
              </a:rPr>
              <a:t>OBJETIVO GENERAL</a:t>
            </a:r>
            <a:endParaRPr lang="es-AR" b="1" dirty="0" smtClean="0">
              <a:latin typeface="Times New Roman" pitchFamily="18" charset="0"/>
              <a:cs typeface="Times New Roman" pitchFamily="18" charset="0"/>
            </a:endParaRPr>
          </a:p>
          <a:p>
            <a:pPr algn="ctr">
              <a:lnSpc>
                <a:spcPct val="200000"/>
              </a:lnSpc>
            </a:pPr>
            <a:r>
              <a:rPr lang="es-AR" b="1" dirty="0" smtClean="0">
                <a:latin typeface="Times New Roman" pitchFamily="18" charset="0"/>
                <a:cs typeface="Times New Roman" pitchFamily="18" charset="0"/>
              </a:rPr>
              <a:t> </a:t>
            </a:r>
            <a:r>
              <a:rPr lang="es-AR" b="1" dirty="0" smtClean="0">
                <a:solidFill>
                  <a:schemeClr val="bg1"/>
                </a:solidFill>
                <a:latin typeface="Times New Roman" pitchFamily="18" charset="0"/>
                <a:cs typeface="Times New Roman" pitchFamily="18" charset="0"/>
              </a:rPr>
              <a:t>Instaurar en los medios de comunicación las acciones de integración empresarial y de servicio integral de eventos </a:t>
            </a:r>
            <a:r>
              <a:rPr lang="es-AR" dirty="0" smtClean="0">
                <a:solidFill>
                  <a:schemeClr val="bg1"/>
                </a:solidFill>
                <a:latin typeface="Times New Roman" pitchFamily="18" charset="0"/>
                <a:cs typeface="Times New Roman" pitchFamily="18" charset="0"/>
              </a:rPr>
              <a:t>brindados por El </a:t>
            </a:r>
            <a:r>
              <a:rPr lang="es-AR" dirty="0" smtClean="0">
                <a:solidFill>
                  <a:schemeClr val="bg1"/>
                </a:solidFill>
                <a:latin typeface="Times New Roman" pitchFamily="18" charset="0"/>
                <a:cs typeface="Times New Roman" pitchFamily="18" charset="0"/>
              </a:rPr>
              <a:t>Castillo &amp; Fábrega Organizational Center.</a:t>
            </a:r>
            <a:endParaRPr lang="es-AR" dirty="0">
              <a:solidFill>
                <a:schemeClr val="bg1"/>
              </a:solidFill>
              <a:latin typeface="Times New Roman" pitchFamily="18" charset="0"/>
              <a:cs typeface="Times New Roman" pitchFamily="18" charset="0"/>
            </a:endParaRPr>
          </a:p>
        </p:txBody>
      </p:sp>
      <p:sp>
        <p:nvSpPr>
          <p:cNvPr id="4" name="3 CuadroTexto"/>
          <p:cNvSpPr txBox="1"/>
          <p:nvPr/>
        </p:nvSpPr>
        <p:spPr>
          <a:xfrm>
            <a:off x="500034" y="3786190"/>
            <a:ext cx="8001056" cy="2862322"/>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lnSpc>
                <a:spcPct val="200000"/>
              </a:lnSpc>
            </a:pPr>
            <a:r>
              <a:rPr lang="es-AR" b="1" dirty="0" smtClean="0">
                <a:latin typeface="Times New Roman" pitchFamily="18" charset="0"/>
                <a:cs typeface="Times New Roman" pitchFamily="18" charset="0"/>
              </a:rPr>
              <a:t>OBJETIVOS ESPECÍFICOS</a:t>
            </a:r>
            <a:endParaRPr lang="es-AR" b="1" dirty="0" smtClean="0">
              <a:latin typeface="Times New Roman" pitchFamily="18" charset="0"/>
              <a:cs typeface="Times New Roman" pitchFamily="18" charset="0"/>
            </a:endParaRPr>
          </a:p>
          <a:p>
            <a:pPr marL="457200" indent="-457200" algn="ctr">
              <a:lnSpc>
                <a:spcPct val="200000"/>
              </a:lnSpc>
              <a:buFont typeface="+mj-lt"/>
              <a:buAutoNum type="arabicPeriod"/>
            </a:pPr>
            <a:r>
              <a:rPr lang="es-AR" b="1" dirty="0" smtClean="0">
                <a:latin typeface="Times New Roman" pitchFamily="18" charset="0"/>
                <a:cs typeface="Times New Roman" pitchFamily="18" charset="0"/>
              </a:rPr>
              <a:t> </a:t>
            </a:r>
            <a:r>
              <a:rPr lang="es-AR" b="1" dirty="0" smtClean="0">
                <a:solidFill>
                  <a:schemeClr val="bg1"/>
                </a:solidFill>
                <a:latin typeface="Times New Roman" pitchFamily="18" charset="0"/>
                <a:cs typeface="Times New Roman" pitchFamily="18" charset="0"/>
              </a:rPr>
              <a:t>Dar a conocer El Club de Empresas </a:t>
            </a:r>
            <a:r>
              <a:rPr lang="es-AR" dirty="0" smtClean="0">
                <a:solidFill>
                  <a:schemeClr val="bg1"/>
                </a:solidFill>
                <a:latin typeface="Times New Roman" pitchFamily="18" charset="0"/>
                <a:cs typeface="Times New Roman" pitchFamily="18" charset="0"/>
              </a:rPr>
              <a:t>en los medios de comunicación a través de la difusión periodística.</a:t>
            </a:r>
          </a:p>
          <a:p>
            <a:pPr marL="457200" indent="-457200" algn="ctr">
              <a:lnSpc>
                <a:spcPct val="200000"/>
              </a:lnSpc>
              <a:buFont typeface="+mj-lt"/>
              <a:buAutoNum type="arabicPeriod"/>
            </a:pPr>
            <a:r>
              <a:rPr lang="es-AR" dirty="0" smtClean="0">
                <a:solidFill>
                  <a:schemeClr val="bg1"/>
                </a:solidFill>
                <a:latin typeface="Times New Roman" pitchFamily="18" charset="0"/>
                <a:cs typeface="Times New Roman" pitchFamily="18" charset="0"/>
              </a:rPr>
              <a:t>Difundir el servicio de realización de </a:t>
            </a:r>
            <a:r>
              <a:rPr lang="es-AR" b="1" dirty="0" smtClean="0">
                <a:solidFill>
                  <a:schemeClr val="bg1"/>
                </a:solidFill>
                <a:latin typeface="Times New Roman" pitchFamily="18" charset="0"/>
                <a:cs typeface="Times New Roman" pitchFamily="18" charset="0"/>
              </a:rPr>
              <a:t>eventos personalizados e integrales </a:t>
            </a:r>
            <a:r>
              <a:rPr lang="es-AR" dirty="0" smtClean="0">
                <a:solidFill>
                  <a:schemeClr val="bg1"/>
                </a:solidFill>
                <a:latin typeface="Times New Roman" pitchFamily="18" charset="0"/>
                <a:cs typeface="Times New Roman" pitchFamily="18" charset="0"/>
              </a:rPr>
              <a:t>a las empresas.</a:t>
            </a:r>
            <a:endParaRPr lang="es-AR"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http://www.elcastillohotel.com.ar/images/elcastillo_logo.png"/>
          <p:cNvPicPr>
            <a:picLocks noChangeAspect="1" noChangeArrowheads="1"/>
          </p:cNvPicPr>
          <p:nvPr/>
        </p:nvPicPr>
        <p:blipFill>
          <a:blip r:embed="rId2"/>
          <a:srcRect/>
          <a:stretch>
            <a:fillRect/>
          </a:stretch>
        </p:blipFill>
        <p:spPr bwMode="auto">
          <a:xfrm>
            <a:off x="214282" y="285728"/>
            <a:ext cx="4331572" cy="1228728"/>
          </a:xfrm>
          <a:prstGeom prst="rect">
            <a:avLst/>
          </a:prstGeom>
          <a:noFill/>
        </p:spPr>
      </p:pic>
      <p:pic>
        <p:nvPicPr>
          <p:cNvPr id="5" name="Picture 9"/>
          <p:cNvPicPr>
            <a:picLocks noChangeAspect="1" noChangeArrowheads="1"/>
          </p:cNvPicPr>
          <p:nvPr/>
        </p:nvPicPr>
        <p:blipFill>
          <a:blip r:embed="rId3"/>
          <a:stretch>
            <a:fillRect/>
          </a:stretch>
        </p:blipFill>
        <p:spPr bwMode="auto">
          <a:xfrm rot="5400000">
            <a:off x="2014950" y="128134"/>
            <a:ext cx="5114100" cy="8001056"/>
          </a:xfrm>
          <a:prstGeom prst="rect">
            <a:avLst/>
          </a:prstGeom>
          <a:ln>
            <a:noFill/>
          </a:ln>
          <a:effectLst>
            <a:outerShdw blurRad="190500" algn="tl" rotWithShape="0">
              <a:srgbClr val="000000">
                <a:alpha val="70000"/>
              </a:srgbClr>
            </a:outerShdw>
          </a:effectLst>
        </p:spPr>
      </p:pic>
      <p:sp>
        <p:nvSpPr>
          <p:cNvPr id="7" name="6 CuadroTexto"/>
          <p:cNvSpPr txBox="1"/>
          <p:nvPr/>
        </p:nvSpPr>
        <p:spPr>
          <a:xfrm>
            <a:off x="857224" y="3857628"/>
            <a:ext cx="7000924" cy="3462486"/>
          </a:xfrm>
          <a:prstGeom prst="rect">
            <a:avLst/>
          </a:prstGeom>
          <a:noFill/>
        </p:spPr>
        <p:txBody>
          <a:bodyPr wrap="square" rtlCol="0">
            <a:spAutoFit/>
          </a:bodyPr>
          <a:lstStyle/>
          <a:p>
            <a:pPr algn="just">
              <a:lnSpc>
                <a:spcPct val="150000"/>
              </a:lnSpc>
            </a:pPr>
            <a:r>
              <a:rPr lang="es-AR" sz="2000" b="1" dirty="0" smtClean="0">
                <a:solidFill>
                  <a:schemeClr val="bg1"/>
                </a:solidFill>
              </a:rPr>
              <a:t>1. Tema de Indagación:</a:t>
            </a:r>
          </a:p>
          <a:p>
            <a:pPr algn="just">
              <a:lnSpc>
                <a:spcPct val="150000"/>
              </a:lnSpc>
            </a:pPr>
            <a:endParaRPr lang="es-AR" b="1" dirty="0" smtClean="0">
              <a:solidFill>
                <a:schemeClr val="bg1"/>
              </a:solidFill>
            </a:endParaRPr>
          </a:p>
          <a:p>
            <a:pPr algn="just">
              <a:lnSpc>
                <a:spcPct val="150000"/>
              </a:lnSpc>
            </a:pPr>
            <a:r>
              <a:rPr lang="es-AR" b="1" dirty="0" smtClean="0">
                <a:solidFill>
                  <a:schemeClr val="bg1"/>
                </a:solidFill>
              </a:rPr>
              <a:t>Las </a:t>
            </a:r>
            <a:r>
              <a:rPr lang="es-AR" b="1" i="1" dirty="0" smtClean="0">
                <a:solidFill>
                  <a:schemeClr val="bg1"/>
                </a:solidFill>
              </a:rPr>
              <a:t>Relaciones Institucionales </a:t>
            </a:r>
            <a:r>
              <a:rPr lang="es-AR" b="1" dirty="0" smtClean="0">
                <a:solidFill>
                  <a:schemeClr val="bg1"/>
                </a:solidFill>
              </a:rPr>
              <a:t>entre El Castillo &amp; Fábrega Organizational Center y </a:t>
            </a:r>
            <a:r>
              <a:rPr lang="es-AR" b="1" i="1" dirty="0" smtClean="0">
                <a:solidFill>
                  <a:schemeClr val="bg1"/>
                </a:solidFill>
              </a:rPr>
              <a:t>empresas privadas </a:t>
            </a:r>
            <a:r>
              <a:rPr lang="es-AR" b="1" dirty="0" smtClean="0">
                <a:solidFill>
                  <a:schemeClr val="bg1"/>
                </a:solidFill>
              </a:rPr>
              <a:t>de gran capital con sede en la provincia de Córdoba.</a:t>
            </a:r>
          </a:p>
          <a:p>
            <a:pPr algn="just">
              <a:lnSpc>
                <a:spcPct val="150000"/>
              </a:lnSpc>
            </a:pPr>
            <a:endParaRPr lang="es-AR" b="1" dirty="0" smtClean="0">
              <a:solidFill>
                <a:schemeClr val="bg1"/>
              </a:solidFill>
            </a:endParaRPr>
          </a:p>
          <a:p>
            <a:pPr algn="just">
              <a:lnSpc>
                <a:spcPct val="150000"/>
              </a:lnSpc>
            </a:pPr>
            <a:endParaRPr lang="es-AR" b="1" dirty="0" smtClean="0">
              <a:solidFill>
                <a:schemeClr val="bg1"/>
              </a:solidFill>
            </a:endParaRPr>
          </a:p>
          <a:p>
            <a:pPr algn="just">
              <a:lnSpc>
                <a:spcPct val="150000"/>
              </a:lnSpc>
            </a:pPr>
            <a:endParaRPr lang="es-AR" b="1" dirty="0">
              <a:solidFill>
                <a:schemeClr val="bg1"/>
              </a:solidFill>
            </a:endParaRPr>
          </a:p>
        </p:txBody>
      </p:sp>
      <p:graphicFrame>
        <p:nvGraphicFramePr>
          <p:cNvPr id="8" name="7 Diagrama"/>
          <p:cNvGraphicFramePr/>
          <p:nvPr/>
        </p:nvGraphicFramePr>
        <p:xfrm>
          <a:off x="714348" y="2071678"/>
          <a:ext cx="7715304" cy="220661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8 CuadroTexto"/>
          <p:cNvSpPr txBox="1"/>
          <p:nvPr/>
        </p:nvSpPr>
        <p:spPr>
          <a:xfrm>
            <a:off x="928662" y="1857364"/>
            <a:ext cx="2714644" cy="369332"/>
          </a:xfrm>
          <a:prstGeom prst="rect">
            <a:avLst/>
          </a:prstGeom>
          <a:noFill/>
        </p:spPr>
        <p:txBody>
          <a:bodyPr wrap="square" rtlCol="0">
            <a:spAutoFit/>
          </a:bodyPr>
          <a:lstStyle/>
          <a:p>
            <a:r>
              <a:rPr lang="es-AR" b="1" dirty="0" smtClean="0">
                <a:solidFill>
                  <a:schemeClr val="bg1"/>
                </a:solidFill>
              </a:rPr>
              <a:t>Esquema General:</a:t>
            </a:r>
            <a:endParaRPr lang="es-AR"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ppt_x</p:attrName>
                                        </p:attrNameLst>
                                      </p:cBhvr>
                                      <p:tavLst>
                                        <p:tav tm="0">
                                          <p:val>
                                            <p:strVal val="#ppt_x-.2"/>
                                          </p:val>
                                        </p:tav>
                                        <p:tav tm="100000">
                                          <p:val>
                                            <p:strVal val="#ppt_x"/>
                                          </p:val>
                                        </p:tav>
                                      </p:tavLst>
                                    </p:anim>
                                    <p:anim calcmode="lin" valueType="num">
                                      <p:cBhvr>
                                        <p:cTn id="15"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Graphic spid="8" grpId="0">
        <p:bldAsOne/>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http://www.elcastillohotel.com.ar/images/elcastillo_logo.png"/>
          <p:cNvPicPr>
            <a:picLocks noChangeAspect="1" noChangeArrowheads="1"/>
          </p:cNvPicPr>
          <p:nvPr/>
        </p:nvPicPr>
        <p:blipFill>
          <a:blip r:embed="rId2"/>
          <a:srcRect/>
          <a:stretch>
            <a:fillRect/>
          </a:stretch>
        </p:blipFill>
        <p:spPr bwMode="auto">
          <a:xfrm>
            <a:off x="0" y="0"/>
            <a:ext cx="4784812" cy="1357298"/>
          </a:xfrm>
          <a:prstGeom prst="rect">
            <a:avLst/>
          </a:prstGeom>
          <a:noFill/>
        </p:spPr>
      </p:pic>
      <p:grpSp>
        <p:nvGrpSpPr>
          <p:cNvPr id="3" name="2 Grupo"/>
          <p:cNvGrpSpPr/>
          <p:nvPr/>
        </p:nvGrpSpPr>
        <p:grpSpPr>
          <a:xfrm>
            <a:off x="428596" y="1643050"/>
            <a:ext cx="2035703" cy="4857784"/>
            <a:chOff x="2875237" y="392897"/>
            <a:chExt cx="2035703" cy="4857784"/>
          </a:xfrm>
        </p:grpSpPr>
        <p:sp>
          <p:nvSpPr>
            <p:cNvPr id="13" name="12 Rectángulo redondeado"/>
            <p:cNvSpPr/>
            <p:nvPr/>
          </p:nvSpPr>
          <p:spPr>
            <a:xfrm>
              <a:off x="2875237" y="392897"/>
              <a:ext cx="2000264" cy="4857784"/>
            </a:xfrm>
            <a:prstGeom prst="roundRect">
              <a:avLst>
                <a:gd name="adj" fmla="val 10000"/>
              </a:avLst>
            </a:prstGeom>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14" name="13 Rectángulo"/>
            <p:cNvSpPr/>
            <p:nvPr/>
          </p:nvSpPr>
          <p:spPr>
            <a:xfrm>
              <a:off x="3018113" y="464335"/>
              <a:ext cx="1892827" cy="130730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AR" sz="1900" b="1" kern="1200" dirty="0" smtClean="0"/>
                <a:t>P4: Mostrándonos</a:t>
              </a:r>
              <a:endParaRPr lang="es-AR" sz="1900" b="1" kern="1200" dirty="0"/>
            </a:p>
          </p:txBody>
        </p:sp>
      </p:grpSp>
      <p:grpSp>
        <p:nvGrpSpPr>
          <p:cNvPr id="4" name="3 Grupo"/>
          <p:cNvGrpSpPr/>
          <p:nvPr/>
        </p:nvGrpSpPr>
        <p:grpSpPr>
          <a:xfrm>
            <a:off x="714348" y="2786058"/>
            <a:ext cx="1514262" cy="938750"/>
            <a:chOff x="6259587" y="1308212"/>
            <a:chExt cx="1514262" cy="938750"/>
          </a:xfrm>
        </p:grpSpPr>
        <p:sp>
          <p:nvSpPr>
            <p:cNvPr id="11" name="10 Rectángulo redondeado"/>
            <p:cNvSpPr/>
            <p:nvPr/>
          </p:nvSpPr>
          <p:spPr>
            <a:xfrm>
              <a:off x="6259587" y="1308212"/>
              <a:ext cx="1514262" cy="938750"/>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2" name="11 Rectángulo"/>
            <p:cNvSpPr/>
            <p:nvPr/>
          </p:nvSpPr>
          <p:spPr>
            <a:xfrm>
              <a:off x="6287082" y="1335707"/>
              <a:ext cx="1459272" cy="88376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s-AR" sz="1200" kern="1200" dirty="0" smtClean="0"/>
                <a:t>Planificación, coordinación y ejecución de la Conferencia de Prensa.</a:t>
              </a:r>
              <a:endParaRPr lang="es-AR" sz="1200" kern="1200" dirty="0"/>
            </a:p>
          </p:txBody>
        </p:sp>
      </p:grpSp>
      <p:grpSp>
        <p:nvGrpSpPr>
          <p:cNvPr id="5" name="4 Grupo"/>
          <p:cNvGrpSpPr/>
          <p:nvPr/>
        </p:nvGrpSpPr>
        <p:grpSpPr>
          <a:xfrm>
            <a:off x="714348" y="4000504"/>
            <a:ext cx="1514262" cy="938750"/>
            <a:chOff x="6259587" y="2254183"/>
            <a:chExt cx="1514262" cy="938750"/>
          </a:xfrm>
        </p:grpSpPr>
        <p:sp>
          <p:nvSpPr>
            <p:cNvPr id="9" name="8 Rectángulo redondeado"/>
            <p:cNvSpPr/>
            <p:nvPr/>
          </p:nvSpPr>
          <p:spPr>
            <a:xfrm>
              <a:off x="6259587" y="2254183"/>
              <a:ext cx="1514262" cy="938750"/>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0" name="9 Rectángulo"/>
            <p:cNvSpPr/>
            <p:nvPr/>
          </p:nvSpPr>
          <p:spPr>
            <a:xfrm>
              <a:off x="6287082" y="2281678"/>
              <a:ext cx="1459272" cy="88376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s-AR" sz="1200" kern="1200" dirty="0" smtClean="0"/>
                <a:t>Desarrollo de </a:t>
              </a:r>
              <a:r>
                <a:rPr lang="es-AR" sz="1200" kern="1200" dirty="0" smtClean="0"/>
                <a:t>gacetilla </a:t>
              </a:r>
              <a:r>
                <a:rPr lang="es-AR" sz="1200" kern="1200" dirty="0" smtClean="0"/>
                <a:t>de prensa.</a:t>
              </a:r>
              <a:endParaRPr lang="es-AR" sz="1200" kern="1200" dirty="0"/>
            </a:p>
          </p:txBody>
        </p:sp>
      </p:grpSp>
      <p:grpSp>
        <p:nvGrpSpPr>
          <p:cNvPr id="6" name="5 Grupo"/>
          <p:cNvGrpSpPr/>
          <p:nvPr/>
        </p:nvGrpSpPr>
        <p:grpSpPr>
          <a:xfrm>
            <a:off x="714348" y="5214950"/>
            <a:ext cx="1514262" cy="938750"/>
            <a:chOff x="6259587" y="3200154"/>
            <a:chExt cx="1514262" cy="938750"/>
          </a:xfrm>
        </p:grpSpPr>
        <p:sp>
          <p:nvSpPr>
            <p:cNvPr id="7" name="6 Rectángulo redondeado"/>
            <p:cNvSpPr/>
            <p:nvPr/>
          </p:nvSpPr>
          <p:spPr>
            <a:xfrm>
              <a:off x="6259587" y="3200154"/>
              <a:ext cx="1514262" cy="938750"/>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7 Rectángulo"/>
            <p:cNvSpPr/>
            <p:nvPr/>
          </p:nvSpPr>
          <p:spPr>
            <a:xfrm>
              <a:off x="6287082" y="3227649"/>
              <a:ext cx="1459272" cy="88376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s-AR" sz="1200" kern="1200" dirty="0" smtClean="0"/>
                <a:t>Desarrollo de soportes de comunicación externa.</a:t>
              </a:r>
            </a:p>
            <a:p>
              <a:pPr lvl="0" algn="ctr" defTabSz="444500">
                <a:lnSpc>
                  <a:spcPct val="90000"/>
                </a:lnSpc>
                <a:spcBef>
                  <a:spcPct val="0"/>
                </a:spcBef>
                <a:spcAft>
                  <a:spcPct val="35000"/>
                </a:spcAft>
              </a:pPr>
              <a:endParaRPr lang="es-AR" sz="1200" kern="1200" dirty="0"/>
            </a:p>
          </p:txBody>
        </p:sp>
      </p:grpSp>
      <p:sp>
        <p:nvSpPr>
          <p:cNvPr id="15" name="14 CuadroTexto"/>
          <p:cNvSpPr txBox="1"/>
          <p:nvPr/>
        </p:nvSpPr>
        <p:spPr>
          <a:xfrm>
            <a:off x="2928926" y="1714488"/>
            <a:ext cx="5286412" cy="1754326"/>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buFont typeface="Arial" pitchFamily="34" charset="0"/>
              <a:buChar char="•"/>
            </a:pPr>
            <a:r>
              <a:rPr lang="es-AR" dirty="0" smtClean="0"/>
              <a:t> Se llevará a cabo para finalizar la jornada inaugural de El Club de Empresas. </a:t>
            </a:r>
          </a:p>
          <a:p>
            <a:pPr>
              <a:buFont typeface="Arial" pitchFamily="34" charset="0"/>
              <a:buChar char="•"/>
            </a:pPr>
            <a:r>
              <a:rPr lang="es-AR" dirty="0" smtClean="0"/>
              <a:t>Definición del mapa de prensa.</a:t>
            </a:r>
          </a:p>
          <a:p>
            <a:pPr>
              <a:buFont typeface="Arial" pitchFamily="34" charset="0"/>
              <a:buChar char="•"/>
            </a:pPr>
            <a:r>
              <a:rPr lang="es-AR" dirty="0" smtClean="0"/>
              <a:t>Diseño y distribución de invitaciones.</a:t>
            </a:r>
          </a:p>
          <a:p>
            <a:pPr>
              <a:buFont typeface="Arial" pitchFamily="34" charset="0"/>
              <a:buChar char="•"/>
            </a:pPr>
            <a:r>
              <a:rPr lang="es-AR" dirty="0" smtClean="0"/>
              <a:t>Contratación de recursos técnicos y materiales</a:t>
            </a:r>
          </a:p>
          <a:p>
            <a:pPr>
              <a:buFont typeface="Arial" pitchFamily="34" charset="0"/>
              <a:buChar char="•"/>
            </a:pPr>
            <a:r>
              <a:rPr lang="es-AR" dirty="0" smtClean="0"/>
              <a:t>Preparación de </a:t>
            </a:r>
            <a:r>
              <a:rPr lang="es-AR" dirty="0" err="1" smtClean="0"/>
              <a:t>Press</a:t>
            </a:r>
            <a:r>
              <a:rPr lang="es-AR" dirty="0" smtClean="0"/>
              <a:t> Kit</a:t>
            </a:r>
          </a:p>
        </p:txBody>
      </p:sp>
      <p:sp>
        <p:nvSpPr>
          <p:cNvPr id="16" name="15 CuadroTexto"/>
          <p:cNvSpPr txBox="1"/>
          <p:nvPr/>
        </p:nvSpPr>
        <p:spPr>
          <a:xfrm>
            <a:off x="3000364" y="3857628"/>
            <a:ext cx="5214974" cy="646331"/>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buFont typeface="Arial" pitchFamily="34" charset="0"/>
              <a:buChar char="•"/>
            </a:pPr>
            <a:r>
              <a:rPr lang="es-AR" dirty="0" smtClean="0"/>
              <a:t>Generación de gacetilla de prensa para difundir el proyecto de integración empresarial</a:t>
            </a:r>
            <a:endParaRPr lang="es-AR" dirty="0"/>
          </a:p>
        </p:txBody>
      </p:sp>
      <p:sp>
        <p:nvSpPr>
          <p:cNvPr id="17" name="16 CuadroTexto"/>
          <p:cNvSpPr txBox="1"/>
          <p:nvPr/>
        </p:nvSpPr>
        <p:spPr>
          <a:xfrm>
            <a:off x="3071802" y="5143512"/>
            <a:ext cx="5072098" cy="92333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buFont typeface="Arial" pitchFamily="34" charset="0"/>
              <a:buChar char="•"/>
            </a:pPr>
            <a:r>
              <a:rPr lang="es-AR" dirty="0" smtClean="0"/>
              <a:t>Identificación de conceptos a comunicar.</a:t>
            </a:r>
          </a:p>
          <a:p>
            <a:pPr>
              <a:buFont typeface="Arial" pitchFamily="34" charset="0"/>
              <a:buChar char="•"/>
            </a:pPr>
            <a:r>
              <a:rPr lang="es-AR" dirty="0" smtClean="0"/>
              <a:t>Generación de contenidos.</a:t>
            </a:r>
          </a:p>
          <a:p>
            <a:pPr>
              <a:buFont typeface="Arial" pitchFamily="34" charset="0"/>
              <a:buChar char="•"/>
            </a:pPr>
            <a:r>
              <a:rPr lang="es-AR" dirty="0" smtClean="0"/>
              <a:t>Contratación de medios</a:t>
            </a:r>
            <a:endParaRPr lang="es-AR"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http://www.elcastillohotel.com.ar/images/elcastillo_logo.png"/>
          <p:cNvPicPr>
            <a:picLocks noChangeAspect="1" noChangeArrowheads="1"/>
          </p:cNvPicPr>
          <p:nvPr/>
        </p:nvPicPr>
        <p:blipFill>
          <a:blip r:embed="rId2"/>
          <a:srcRect/>
          <a:stretch>
            <a:fillRect/>
          </a:stretch>
        </p:blipFill>
        <p:spPr bwMode="auto">
          <a:xfrm>
            <a:off x="0" y="0"/>
            <a:ext cx="4784812" cy="1357298"/>
          </a:xfrm>
          <a:prstGeom prst="rect">
            <a:avLst/>
          </a:prstGeom>
          <a:noFill/>
        </p:spPr>
      </p:pic>
      <p:grpSp>
        <p:nvGrpSpPr>
          <p:cNvPr id="3" name="2 Grupo"/>
          <p:cNvGrpSpPr/>
          <p:nvPr/>
        </p:nvGrpSpPr>
        <p:grpSpPr>
          <a:xfrm>
            <a:off x="357158" y="1571614"/>
            <a:ext cx="2071702" cy="1724568"/>
            <a:chOff x="5998507" y="1113780"/>
            <a:chExt cx="1514262" cy="938750"/>
          </a:xfrm>
        </p:grpSpPr>
        <p:sp>
          <p:nvSpPr>
            <p:cNvPr id="4" name="3 Rectángulo redondeado"/>
            <p:cNvSpPr/>
            <p:nvPr/>
          </p:nvSpPr>
          <p:spPr>
            <a:xfrm>
              <a:off x="5998507" y="1113780"/>
              <a:ext cx="1514262" cy="938750"/>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5" name="4 Rectángulo"/>
            <p:cNvSpPr/>
            <p:nvPr/>
          </p:nvSpPr>
          <p:spPr>
            <a:xfrm>
              <a:off x="6050723" y="1152666"/>
              <a:ext cx="1459272" cy="88376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s-AR" kern="1200" dirty="0" smtClean="0"/>
                <a:t>Planificación, coordinación y ejecución de la Conferencia de Prensa.</a:t>
              </a:r>
              <a:endParaRPr lang="es-AR" kern="1200" dirty="0"/>
            </a:p>
          </p:txBody>
        </p:sp>
      </p:grpSp>
      <p:sp>
        <p:nvSpPr>
          <p:cNvPr id="9" name="8 Rectángulo"/>
          <p:cNvSpPr/>
          <p:nvPr/>
        </p:nvSpPr>
        <p:spPr>
          <a:xfrm>
            <a:off x="3357554" y="1428736"/>
            <a:ext cx="4572000" cy="2126864"/>
          </a:xfrm>
          <a:prstGeom prst="rect">
            <a:avLst/>
          </a:prstGeom>
        </p:spPr>
        <p:txBody>
          <a:bodyPr>
            <a:spAutoFit/>
          </a:bodyPr>
          <a:lstStyle/>
          <a:p>
            <a:pPr>
              <a:lnSpc>
                <a:spcPct val="150000"/>
              </a:lnSpc>
              <a:buFont typeface="Arial" pitchFamily="34" charset="0"/>
              <a:buChar char="•"/>
            </a:pPr>
            <a:r>
              <a:rPr lang="es-AR" dirty="0" smtClean="0"/>
              <a:t>Definición </a:t>
            </a:r>
            <a:r>
              <a:rPr lang="es-AR" dirty="0" smtClean="0"/>
              <a:t>del mapa de prensa.</a:t>
            </a:r>
          </a:p>
          <a:p>
            <a:pPr>
              <a:lnSpc>
                <a:spcPct val="150000"/>
              </a:lnSpc>
              <a:buFont typeface="Arial" pitchFamily="34" charset="0"/>
              <a:buChar char="•"/>
            </a:pPr>
            <a:r>
              <a:rPr lang="es-AR" dirty="0" smtClean="0"/>
              <a:t>Diseño y distribución de invitaciones.</a:t>
            </a:r>
          </a:p>
          <a:p>
            <a:pPr>
              <a:lnSpc>
                <a:spcPct val="150000"/>
              </a:lnSpc>
              <a:buFont typeface="Arial" pitchFamily="34" charset="0"/>
              <a:buChar char="•"/>
            </a:pPr>
            <a:r>
              <a:rPr lang="es-AR" dirty="0" smtClean="0"/>
              <a:t>Contratación de recursos técnicos y materiales</a:t>
            </a:r>
          </a:p>
          <a:p>
            <a:pPr>
              <a:lnSpc>
                <a:spcPct val="150000"/>
              </a:lnSpc>
              <a:buFont typeface="Arial" pitchFamily="34" charset="0"/>
              <a:buChar char="•"/>
            </a:pPr>
            <a:r>
              <a:rPr lang="es-AR" dirty="0" smtClean="0"/>
              <a:t>Preparación de </a:t>
            </a:r>
            <a:r>
              <a:rPr lang="es-AR" dirty="0" err="1" smtClean="0"/>
              <a:t>Press</a:t>
            </a:r>
            <a:r>
              <a:rPr lang="es-AR" dirty="0" smtClean="0"/>
              <a:t> Kit</a:t>
            </a:r>
          </a:p>
        </p:txBody>
      </p:sp>
      <p:pic>
        <p:nvPicPr>
          <p:cNvPr id="37890" name="Picture 2" descr="http://t3.gstatic.com/images?q=tbn:ANd9GcSh0HEZle2fk_c5zEa06dduZLnH-rBqtfen25mdkSse2E9MUf72"/>
          <p:cNvPicPr>
            <a:picLocks noChangeAspect="1" noChangeArrowheads="1"/>
          </p:cNvPicPr>
          <p:nvPr/>
        </p:nvPicPr>
        <p:blipFill>
          <a:blip r:embed="rId3"/>
          <a:srcRect/>
          <a:stretch>
            <a:fillRect/>
          </a:stretch>
        </p:blipFill>
        <p:spPr bwMode="auto">
          <a:xfrm>
            <a:off x="928662" y="3857628"/>
            <a:ext cx="2516814" cy="2428892"/>
          </a:xfrm>
          <a:prstGeom prst="rect">
            <a:avLst/>
          </a:prstGeom>
          <a:noFill/>
          <a:effectLst>
            <a:softEdge rad="317500"/>
          </a:effectLst>
        </p:spPr>
      </p:pic>
      <p:pic>
        <p:nvPicPr>
          <p:cNvPr id="11" name="10 Imagen"/>
          <p:cNvPicPr/>
          <p:nvPr/>
        </p:nvPicPr>
        <p:blipFill>
          <a:blip r:embed="rId4" cstate="print"/>
          <a:srcRect/>
          <a:stretch>
            <a:fillRect/>
          </a:stretch>
        </p:blipFill>
        <p:spPr bwMode="auto">
          <a:xfrm>
            <a:off x="1285852" y="4929198"/>
            <a:ext cx="714380" cy="790293"/>
          </a:xfrm>
          <a:prstGeom prst="rect">
            <a:avLst/>
          </a:prstGeom>
          <a:ln>
            <a:noFill/>
          </a:ln>
          <a:effectLst>
            <a:softEdge rad="112500"/>
          </a:effectLst>
        </p:spPr>
      </p:pic>
      <p:pic>
        <p:nvPicPr>
          <p:cNvPr id="12" name="Picture 9"/>
          <p:cNvPicPr>
            <a:picLocks noChangeAspect="1" noChangeArrowheads="1"/>
          </p:cNvPicPr>
          <p:nvPr/>
        </p:nvPicPr>
        <p:blipFill>
          <a:blip r:embed="rId5"/>
          <a:stretch>
            <a:fillRect/>
          </a:stretch>
        </p:blipFill>
        <p:spPr bwMode="auto">
          <a:xfrm rot="5400000">
            <a:off x="4682465" y="2461280"/>
            <a:ext cx="2922343" cy="5286413"/>
          </a:xfrm>
          <a:prstGeom prst="rect">
            <a:avLst/>
          </a:prstGeom>
          <a:ln>
            <a:noFill/>
          </a:ln>
          <a:effectLst>
            <a:outerShdw blurRad="190500" algn="tl" rotWithShape="0">
              <a:srgbClr val="000000">
                <a:alpha val="70000"/>
              </a:srgbClr>
            </a:outerShdw>
          </a:effectLst>
        </p:spPr>
      </p:pic>
      <p:sp>
        <p:nvSpPr>
          <p:cNvPr id="13" name="12 CuadroTexto"/>
          <p:cNvSpPr txBox="1"/>
          <p:nvPr/>
        </p:nvSpPr>
        <p:spPr>
          <a:xfrm>
            <a:off x="3714744" y="3718679"/>
            <a:ext cx="4786346" cy="3139321"/>
          </a:xfrm>
          <a:prstGeom prst="rect">
            <a:avLst/>
          </a:prstGeom>
          <a:noFill/>
        </p:spPr>
        <p:txBody>
          <a:bodyPr wrap="square" rtlCol="0">
            <a:spAutoFit/>
          </a:bodyPr>
          <a:lstStyle/>
          <a:p>
            <a:pPr algn="ctr"/>
            <a:r>
              <a:rPr lang="es-AR" dirty="0" smtClean="0">
                <a:solidFill>
                  <a:schemeClr val="bg1"/>
                </a:solidFill>
              </a:rPr>
              <a:t>CHECK LIST DE LA CONFERENCIA DE PRENSA</a:t>
            </a:r>
          </a:p>
          <a:p>
            <a:endParaRPr lang="es-AR" dirty="0" smtClean="0">
              <a:solidFill>
                <a:schemeClr val="bg1"/>
              </a:solidFill>
            </a:endParaRPr>
          </a:p>
          <a:p>
            <a:pPr>
              <a:buFont typeface="Wingdings" pitchFamily="2" charset="2"/>
              <a:buChar char="ü"/>
            </a:pPr>
            <a:r>
              <a:rPr lang="es-AR" dirty="0" smtClean="0">
                <a:solidFill>
                  <a:schemeClr val="bg1"/>
                </a:solidFill>
              </a:rPr>
              <a:t> Recepción de invitados y entrega de Dossier</a:t>
            </a:r>
          </a:p>
          <a:p>
            <a:pPr>
              <a:buFont typeface="Wingdings" pitchFamily="2" charset="2"/>
              <a:buChar char="ü"/>
            </a:pPr>
            <a:r>
              <a:rPr lang="es-AR" dirty="0" smtClean="0">
                <a:solidFill>
                  <a:schemeClr val="bg1"/>
                </a:solidFill>
              </a:rPr>
              <a:t>Ubicación de invitados</a:t>
            </a:r>
          </a:p>
          <a:p>
            <a:pPr>
              <a:buFont typeface="Wingdings" pitchFamily="2" charset="2"/>
              <a:buChar char="ü"/>
            </a:pPr>
            <a:r>
              <a:rPr lang="es-AR" dirty="0" smtClean="0">
                <a:solidFill>
                  <a:schemeClr val="bg1"/>
                </a:solidFill>
              </a:rPr>
              <a:t>Presentación del evento</a:t>
            </a:r>
          </a:p>
          <a:p>
            <a:pPr>
              <a:buFont typeface="Wingdings" pitchFamily="2" charset="2"/>
              <a:buChar char="ü"/>
            </a:pPr>
            <a:r>
              <a:rPr lang="es-AR" dirty="0" smtClean="0">
                <a:solidFill>
                  <a:schemeClr val="bg1"/>
                </a:solidFill>
              </a:rPr>
              <a:t>Palabras de bienvenida por directivos</a:t>
            </a:r>
          </a:p>
          <a:p>
            <a:pPr>
              <a:buFont typeface="Wingdings" pitchFamily="2" charset="2"/>
              <a:buChar char="ü"/>
            </a:pPr>
            <a:r>
              <a:rPr lang="es-AR" dirty="0" smtClean="0">
                <a:solidFill>
                  <a:schemeClr val="bg1"/>
                </a:solidFill>
              </a:rPr>
              <a:t>Lugar a preguntas</a:t>
            </a:r>
          </a:p>
          <a:p>
            <a:pPr>
              <a:buFont typeface="Wingdings" pitchFamily="2" charset="2"/>
              <a:buChar char="ü"/>
            </a:pPr>
            <a:r>
              <a:rPr lang="es-AR" dirty="0" smtClean="0">
                <a:solidFill>
                  <a:schemeClr val="bg1"/>
                </a:solidFill>
              </a:rPr>
              <a:t>Coctel</a:t>
            </a:r>
          </a:p>
          <a:p>
            <a:pPr>
              <a:buFont typeface="Wingdings" pitchFamily="2" charset="2"/>
              <a:buChar char="ü"/>
            </a:pPr>
            <a:r>
              <a:rPr lang="es-AR" dirty="0" smtClean="0">
                <a:solidFill>
                  <a:schemeClr val="bg1"/>
                </a:solidFill>
              </a:rPr>
              <a:t>Finalización del evento</a:t>
            </a:r>
          </a:p>
          <a:p>
            <a:endParaRPr lang="es-AR" dirty="0">
              <a:solidFill>
                <a:schemeClr val="bg1"/>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2 Grupo"/>
          <p:cNvGrpSpPr/>
          <p:nvPr/>
        </p:nvGrpSpPr>
        <p:grpSpPr>
          <a:xfrm>
            <a:off x="428596" y="1357298"/>
            <a:ext cx="2500330" cy="1581692"/>
            <a:chOff x="6259587" y="1968431"/>
            <a:chExt cx="1857388" cy="1224502"/>
          </a:xfrm>
        </p:grpSpPr>
        <p:sp>
          <p:nvSpPr>
            <p:cNvPr id="4" name="3 Rectángulo redondeado"/>
            <p:cNvSpPr/>
            <p:nvPr/>
          </p:nvSpPr>
          <p:spPr>
            <a:xfrm>
              <a:off x="6259587" y="1968431"/>
              <a:ext cx="1857388" cy="1224502"/>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5" name="4 Rectángulo"/>
            <p:cNvSpPr/>
            <p:nvPr/>
          </p:nvSpPr>
          <p:spPr>
            <a:xfrm>
              <a:off x="6287081" y="2182745"/>
              <a:ext cx="1687017" cy="9826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s-AR" sz="1600" b="1" kern="1200" dirty="0" smtClean="0"/>
                <a:t>Desarrollo de </a:t>
              </a:r>
              <a:r>
                <a:rPr lang="es-AR" sz="1600" b="1" kern="1200" dirty="0" smtClean="0"/>
                <a:t>gacetilla de </a:t>
              </a:r>
              <a:r>
                <a:rPr lang="es-AR" sz="1600" b="1" kern="1200" dirty="0" smtClean="0"/>
                <a:t>prensa</a:t>
              </a:r>
              <a:r>
                <a:rPr lang="es-AR" sz="1200" kern="1200" dirty="0" smtClean="0"/>
                <a:t>.</a:t>
              </a:r>
              <a:endParaRPr lang="es-AR" sz="1200" kern="1200" dirty="0"/>
            </a:p>
          </p:txBody>
        </p:sp>
      </p:grpSp>
      <p:pic>
        <p:nvPicPr>
          <p:cNvPr id="41986" name="Picture 2" descr="http://t3.gstatic.com/images?q=tbn:ANd9GcTJ_rpJ3cnShwblSJdbE3tCti7YU05-K7CFMMUFag0Hy0AGYmyAvA"/>
          <p:cNvPicPr>
            <a:picLocks noChangeAspect="1" noChangeArrowheads="1"/>
          </p:cNvPicPr>
          <p:nvPr/>
        </p:nvPicPr>
        <p:blipFill>
          <a:blip r:embed="rId2"/>
          <a:srcRect/>
          <a:stretch>
            <a:fillRect/>
          </a:stretch>
        </p:blipFill>
        <p:spPr bwMode="auto">
          <a:xfrm>
            <a:off x="214282" y="4143380"/>
            <a:ext cx="2834079" cy="1885952"/>
          </a:xfrm>
          <a:prstGeom prst="rect">
            <a:avLst/>
          </a:prstGeom>
          <a:noFill/>
          <a:effectLst>
            <a:softEdge rad="317500"/>
          </a:effectLst>
        </p:spPr>
      </p:pic>
      <p:sp>
        <p:nvSpPr>
          <p:cNvPr id="41987" name="Text Box 3"/>
          <p:cNvSpPr txBox="1">
            <a:spLocks noChangeArrowheads="1"/>
          </p:cNvSpPr>
          <p:nvPr/>
        </p:nvSpPr>
        <p:spPr bwMode="auto">
          <a:xfrm>
            <a:off x="4071934" y="428604"/>
            <a:ext cx="4765681" cy="6143644"/>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ES" sz="1000" b="0" i="0" u="none" strike="noStrike" cap="none" normalizeH="0" baseline="0" dirty="0" smtClean="0">
                <a:ln>
                  <a:noFill/>
                </a:ln>
                <a:solidFill>
                  <a:schemeClr val="tx1"/>
                </a:solidFill>
                <a:effectLst/>
                <a:latin typeface="Calibri" pitchFamily="34" charset="0"/>
                <a:cs typeface="Arial" pitchFamily="34" charset="0"/>
              </a:rPr>
              <a:t>             </a:t>
            </a:r>
          </a:p>
          <a:p>
            <a:pPr marL="0" marR="0" lvl="0" indent="0" algn="r" defTabSz="914400" rtl="0" eaLnBrk="1" fontAlgn="base" latinLnBrk="0" hangingPunct="1">
              <a:lnSpc>
                <a:spcPct val="100000"/>
              </a:lnSpc>
              <a:spcBef>
                <a:spcPct val="0"/>
              </a:spcBef>
              <a:spcAft>
                <a:spcPts val="1000"/>
              </a:spcAft>
              <a:buClrTx/>
              <a:buSzTx/>
              <a:buFontTx/>
              <a:buNone/>
              <a:tabLst/>
            </a:pPr>
            <a:endParaRPr kumimoji="0" lang="es-ES" sz="1000" b="0" i="0" u="none" strike="noStrike" cap="none" normalizeH="0" baseline="0" dirty="0" smtClean="0">
              <a:ln>
                <a:noFill/>
              </a:ln>
              <a:solidFill>
                <a:schemeClr val="tx1"/>
              </a:solidFill>
              <a:effectLst/>
              <a:latin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es-ES" sz="1000" b="0" i="0" u="none" strike="noStrike" cap="none" normalizeH="0" baseline="0" dirty="0" smtClean="0">
                <a:ln>
                  <a:noFill/>
                </a:ln>
                <a:solidFill>
                  <a:schemeClr val="tx1"/>
                </a:solidFill>
                <a:effectLst/>
                <a:latin typeface="Courier New" pitchFamily="49" charset="0"/>
                <a:cs typeface="Arial" pitchFamily="34" charset="0"/>
              </a:rPr>
              <a:t>GACETILLA</a:t>
            </a: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s-ES" sz="900" b="0" i="0" u="none" strike="noStrike" cap="none" normalizeH="0" baseline="0" dirty="0" smtClean="0">
              <a:ln>
                <a:noFill/>
              </a:ln>
              <a:solidFill>
                <a:schemeClr val="tx1"/>
              </a:solidFill>
              <a:effectLst/>
              <a:latin typeface="Courier New" pitchFamily="49"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900" b="1" i="0" u="none" strike="noStrike" cap="none" normalizeH="0" baseline="0" dirty="0" smtClean="0">
                <a:ln>
                  <a:noFill/>
                </a:ln>
                <a:solidFill>
                  <a:schemeClr val="tx1"/>
                </a:solidFill>
                <a:effectLst/>
                <a:latin typeface="Courier New" pitchFamily="49" charset="0"/>
                <a:cs typeface="Arial" pitchFamily="34" charset="0"/>
              </a:rPr>
              <a:t>EL CLUB DE EMPRESAS </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900" b="1" i="0" u="none" strike="noStrike" cap="none" normalizeH="0" baseline="0" dirty="0" smtClean="0">
                <a:ln>
                  <a:noFill/>
                </a:ln>
                <a:solidFill>
                  <a:schemeClr val="tx1"/>
                </a:solidFill>
                <a:effectLst/>
                <a:latin typeface="Courier New" pitchFamily="49" charset="0"/>
                <a:cs typeface="Arial" pitchFamily="34" charset="0"/>
              </a:rPr>
              <a:t>MUESTRA SUS PRIMEROS FRUTOS</a:t>
            </a:r>
          </a:p>
          <a:p>
            <a:pPr marL="0" marR="0" lvl="0" indent="0" algn="ctr" defTabSz="914400" rtl="0" eaLnBrk="1" fontAlgn="base" latinLnBrk="0" hangingPunct="1">
              <a:lnSpc>
                <a:spcPct val="100000"/>
              </a:lnSpc>
              <a:spcBef>
                <a:spcPct val="0"/>
              </a:spcBef>
              <a:spcAft>
                <a:spcPts val="1000"/>
              </a:spcAft>
              <a:buClrTx/>
              <a:buSzTx/>
              <a:buFontTx/>
              <a:buNone/>
              <a:tabLst/>
            </a:pPr>
            <a:endParaRPr kumimoji="0" lang="es-ES" sz="900" b="1" i="0" u="none" strike="noStrike" cap="none" normalizeH="0" baseline="0" dirty="0" smtClean="0">
              <a:ln>
                <a:noFill/>
              </a:ln>
              <a:solidFill>
                <a:schemeClr val="tx1"/>
              </a:solidFill>
              <a:effectLst/>
              <a:latin typeface="Courier New" pitchFamily="49" charset="0"/>
              <a:cs typeface="Arial" pitchFamily="34" charset="0"/>
            </a:endParaRPr>
          </a:p>
          <a:p>
            <a:pPr marL="457200" marR="0" lvl="1" indent="0" algn="ctr" defTabSz="914400" rtl="0" eaLnBrk="1" fontAlgn="base" latinLnBrk="0" hangingPunct="1">
              <a:lnSpc>
                <a:spcPct val="100000"/>
              </a:lnSpc>
              <a:spcBef>
                <a:spcPct val="0"/>
              </a:spcBef>
              <a:spcAft>
                <a:spcPts val="1000"/>
              </a:spcAft>
              <a:buClrTx/>
              <a:buSzTx/>
              <a:buFontTx/>
              <a:buNone/>
              <a:tabLst/>
            </a:pPr>
            <a:r>
              <a:rPr kumimoji="0" lang="es-ES" sz="900" b="0" i="0" u="none" strike="noStrike" cap="none" normalizeH="0" baseline="0" dirty="0" smtClean="0">
                <a:ln>
                  <a:noFill/>
                </a:ln>
                <a:solidFill>
                  <a:schemeClr val="tx1"/>
                </a:solidFill>
                <a:effectLst/>
                <a:latin typeface="Courier New" pitchFamily="49" charset="0"/>
                <a:cs typeface="Arial" pitchFamily="34" charset="0"/>
              </a:rPr>
              <a:t>En la tercera reunión de EL CLUB DE EMPRESAS, la aplicación de los temas de capacitación en la realidad de cada empresa ya están reluciendo los resultados esperados.</a:t>
            </a:r>
          </a:p>
          <a:p>
            <a:pPr marL="0" marR="0" lvl="0" indent="0" algn="ctr" defTabSz="914400" rtl="0" eaLnBrk="1" fontAlgn="base" latinLnBrk="0" hangingPunct="1">
              <a:lnSpc>
                <a:spcPct val="100000"/>
              </a:lnSpc>
              <a:spcBef>
                <a:spcPct val="0"/>
              </a:spcBef>
              <a:spcAft>
                <a:spcPts val="1000"/>
              </a:spcAft>
              <a:buClrTx/>
              <a:buSzTx/>
              <a:buFontTx/>
              <a:buNone/>
              <a:tabLst/>
            </a:pPr>
            <a:endParaRPr kumimoji="0" lang="es-ES" sz="900" b="0" i="0" u="none" strike="noStrike" cap="none" normalizeH="0" baseline="0" dirty="0" smtClean="0">
              <a:ln>
                <a:noFill/>
              </a:ln>
              <a:solidFill>
                <a:schemeClr val="tx1"/>
              </a:solidFill>
              <a:effectLst/>
              <a:latin typeface="Courier New" pitchFamily="49" charset="0"/>
              <a:cs typeface="Arial" pitchFamily="34" charset="0"/>
            </a:endParaRPr>
          </a:p>
          <a:p>
            <a:pPr marL="0" marR="0" lvl="0" indent="0" algn="just" defTabSz="914400" rtl="0" eaLnBrk="1" fontAlgn="base" latinLnBrk="0" hangingPunct="1">
              <a:lnSpc>
                <a:spcPct val="100000"/>
              </a:lnSpc>
              <a:spcBef>
                <a:spcPct val="0"/>
              </a:spcBef>
              <a:spcAft>
                <a:spcPts val="1000"/>
              </a:spcAft>
              <a:buClrTx/>
              <a:buSzTx/>
              <a:buFontTx/>
              <a:buNone/>
              <a:tabLst/>
            </a:pPr>
            <a:r>
              <a:rPr kumimoji="0" lang="es-ES" sz="900" b="0" i="0" u="none" strike="noStrike" cap="none" normalizeH="0" baseline="0" dirty="0" smtClean="0">
                <a:ln>
                  <a:noFill/>
                </a:ln>
                <a:solidFill>
                  <a:schemeClr val="tx1"/>
                </a:solidFill>
                <a:effectLst/>
                <a:latin typeface="Courier New" pitchFamily="49" charset="0"/>
                <a:cs typeface="Arial" pitchFamily="34" charset="0"/>
              </a:rPr>
              <a:t>El 20 de febrero de 2012 se llevó a cabo la tercera reunión de EL CLUB DE EMPRESAS. En la misma, más allá de la dinámica normal de trabajo que se ha venido desarrollando, dos empresarios presentaron casos reales en donde pudieron aplicar las temáticas tratadas en los encuentros anteriores. Multicanal y Banco Río vivenciaron directamente como la capacitación interna para una fluida comunicación ayudó a colaborar en los objetivos organizacionales.</a:t>
            </a:r>
          </a:p>
          <a:p>
            <a:pPr marL="0" marR="0" lvl="0" indent="0" algn="just" defTabSz="914400" rtl="0" eaLnBrk="1" fontAlgn="base" latinLnBrk="0" hangingPunct="1">
              <a:lnSpc>
                <a:spcPct val="100000"/>
              </a:lnSpc>
              <a:spcBef>
                <a:spcPct val="0"/>
              </a:spcBef>
              <a:spcAft>
                <a:spcPts val="1000"/>
              </a:spcAft>
              <a:buClrTx/>
              <a:buSzTx/>
              <a:buFontTx/>
              <a:buNone/>
              <a:tabLst/>
            </a:pPr>
            <a:r>
              <a:rPr kumimoji="0" lang="es-ES" sz="900" b="0" i="0" u="none" strike="noStrike" cap="none" normalizeH="0" baseline="0" dirty="0" smtClean="0">
                <a:ln>
                  <a:noFill/>
                </a:ln>
                <a:solidFill>
                  <a:schemeClr val="tx1"/>
                </a:solidFill>
                <a:effectLst/>
                <a:latin typeface="Courier New" pitchFamily="49" charset="0"/>
                <a:cs typeface="Arial" pitchFamily="34" charset="0"/>
              </a:rPr>
              <a:t>	La comunicación interna como tema del último encuentro demostró que mediante su aplicación con una orientación profesional colabora al desempeño organizacional y hasta efectiviza los resultados comerciales de las empresas. </a:t>
            </a:r>
          </a:p>
          <a:p>
            <a:pPr marL="0" marR="0" lvl="0" indent="0" algn="just" defTabSz="914400" rtl="0" eaLnBrk="1" fontAlgn="base" latinLnBrk="0" hangingPunct="1">
              <a:lnSpc>
                <a:spcPct val="100000"/>
              </a:lnSpc>
              <a:spcBef>
                <a:spcPct val="0"/>
              </a:spcBef>
              <a:spcAft>
                <a:spcPts val="1000"/>
              </a:spcAft>
              <a:buClrTx/>
              <a:buSzTx/>
              <a:buFontTx/>
              <a:buNone/>
              <a:tabLst/>
            </a:pPr>
            <a:r>
              <a:rPr kumimoji="0" lang="es-ES" sz="900" b="0" i="0" u="none" strike="noStrike" cap="none" normalizeH="0" baseline="0" dirty="0" smtClean="0">
                <a:ln>
                  <a:noFill/>
                </a:ln>
                <a:solidFill>
                  <a:schemeClr val="tx1"/>
                </a:solidFill>
                <a:effectLst/>
                <a:latin typeface="Courier New" pitchFamily="49" charset="0"/>
                <a:cs typeface="Arial" pitchFamily="34" charset="0"/>
              </a:rPr>
              <a:t>	De esta manera se puede observar como el trabajo conjunto sumado a la visión estratégica colabora al desarrollo global y de cada uno de los miembros de EL CLUB.</a:t>
            </a:r>
          </a:p>
          <a:p>
            <a:pPr marL="0" marR="0" lvl="0" indent="0" algn="r" defTabSz="914400" rtl="0" eaLnBrk="1" fontAlgn="base" latinLnBrk="0" hangingPunct="1">
              <a:lnSpc>
                <a:spcPct val="100000"/>
              </a:lnSpc>
              <a:spcBef>
                <a:spcPct val="0"/>
              </a:spcBef>
              <a:spcAft>
                <a:spcPts val="1000"/>
              </a:spcAft>
              <a:buClrTx/>
              <a:buSzTx/>
              <a:buFontTx/>
              <a:buNone/>
              <a:tabLst/>
            </a:pPr>
            <a:r>
              <a:rPr kumimoji="0" lang="es-ES" sz="900" b="0" i="0" u="none" strike="noStrike" cap="none" normalizeH="0" baseline="0" dirty="0" smtClean="0">
                <a:ln>
                  <a:noFill/>
                </a:ln>
                <a:solidFill>
                  <a:schemeClr val="tx1"/>
                </a:solidFill>
                <a:effectLst/>
                <a:latin typeface="Courier New" pitchFamily="49" charset="0"/>
                <a:cs typeface="Arial" pitchFamily="34" charset="0"/>
              </a:rPr>
              <a:t>Fabián FÁBREGA</a:t>
            </a:r>
          </a:p>
          <a:p>
            <a:pPr marL="0" marR="0" lvl="0" indent="0" algn="r" defTabSz="914400" rtl="0" eaLnBrk="1" fontAlgn="base" latinLnBrk="0" hangingPunct="1">
              <a:lnSpc>
                <a:spcPct val="100000"/>
              </a:lnSpc>
              <a:spcBef>
                <a:spcPct val="0"/>
              </a:spcBef>
              <a:spcAft>
                <a:spcPts val="1000"/>
              </a:spcAft>
              <a:buClrTx/>
              <a:buSzTx/>
              <a:buFontTx/>
              <a:buNone/>
              <a:tabLst/>
            </a:pPr>
            <a:r>
              <a:rPr kumimoji="0" lang="es-ES" sz="900" b="0" i="0" u="none" strike="noStrike" cap="none" normalizeH="0" baseline="0" dirty="0" smtClean="0">
                <a:ln>
                  <a:noFill/>
                </a:ln>
                <a:solidFill>
                  <a:schemeClr val="tx1"/>
                </a:solidFill>
                <a:effectLst/>
                <a:latin typeface="Courier New" pitchFamily="49" charset="0"/>
                <a:cs typeface="Arial" pitchFamily="34" charset="0"/>
              </a:rPr>
              <a:t>Director Relaciones Institucionales</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s-ES" sz="900" b="0" i="0" u="none" strike="noStrike" cap="none" normalizeH="0" baseline="0" dirty="0" smtClean="0">
                <a:ln>
                  <a:noFill/>
                </a:ln>
                <a:solidFill>
                  <a:schemeClr val="tx1"/>
                </a:solidFill>
                <a:effectLst/>
                <a:latin typeface="Courier New" pitchFamily="49" charset="0"/>
                <a:cs typeface="Arial" pitchFamily="34" charset="0"/>
              </a:rPr>
              <a:t>Córdoba 22 de febrero de 2012                         Tel: 03545- 15568970</a:t>
            </a:r>
          </a:p>
          <a:p>
            <a:pPr marL="0" marR="0" lvl="0" indent="0" algn="ctr" defTabSz="914400" rtl="0" eaLnBrk="1" fontAlgn="base" latinLnBrk="0" hangingPunct="1">
              <a:lnSpc>
                <a:spcPct val="100000"/>
              </a:lnSpc>
              <a:spcBef>
                <a:spcPct val="0"/>
              </a:spcBef>
              <a:spcAft>
                <a:spcPts val="1000"/>
              </a:spcAft>
              <a:buClrTx/>
              <a:buSzTx/>
              <a:buFontTx/>
              <a:buNone/>
              <a:tabLst/>
            </a:pPr>
            <a:endParaRPr kumimoji="0" lang="es-ES" sz="1000" b="0" i="0" u="none" strike="noStrike" cap="none" normalizeH="0" baseline="0" dirty="0" smtClean="0">
              <a:ln>
                <a:noFill/>
              </a:ln>
              <a:solidFill>
                <a:schemeClr val="tx1"/>
              </a:solidFill>
              <a:effectLst/>
              <a:latin typeface="Courier New" pitchFamily="49"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s-A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8" name="7 Imagen"/>
          <p:cNvPicPr/>
          <p:nvPr/>
        </p:nvPicPr>
        <p:blipFill>
          <a:blip r:embed="rId3"/>
          <a:srcRect/>
          <a:stretch>
            <a:fillRect/>
          </a:stretch>
        </p:blipFill>
        <p:spPr bwMode="auto">
          <a:xfrm>
            <a:off x="7643834" y="571480"/>
            <a:ext cx="872836" cy="677200"/>
          </a:xfrm>
          <a:prstGeom prst="rect">
            <a:avLst/>
          </a:prstGeom>
          <a:noFill/>
          <a:ln w="9525">
            <a:noFill/>
            <a:miter lim="800000"/>
            <a:headEnd/>
            <a:tailEnd/>
          </a:ln>
        </p:spPr>
      </p:pic>
      <p:pic>
        <p:nvPicPr>
          <p:cNvPr id="10" name="Picture 8" descr="http://www.elcastillohotel.com.ar/images/elcastillo_logo.png"/>
          <p:cNvPicPr>
            <a:picLocks noChangeAspect="1" noChangeArrowheads="1"/>
          </p:cNvPicPr>
          <p:nvPr/>
        </p:nvPicPr>
        <p:blipFill>
          <a:blip r:embed="rId4"/>
          <a:srcRect/>
          <a:stretch>
            <a:fillRect/>
          </a:stretch>
        </p:blipFill>
        <p:spPr bwMode="auto">
          <a:xfrm>
            <a:off x="0" y="141426"/>
            <a:ext cx="4286248" cy="121587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1987"/>
                                        </p:tgtEl>
                                        <p:attrNameLst>
                                          <p:attrName>style.visibility</p:attrName>
                                        </p:attrNameLst>
                                      </p:cBhvr>
                                      <p:to>
                                        <p:strVal val="visible"/>
                                      </p:to>
                                    </p:set>
                                    <p:animEffect transition="in" filter="fade">
                                      <p:cBhvr>
                                        <p:cTn id="13" dur="2000"/>
                                        <p:tgtEl>
                                          <p:spTgt spid="419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 Grupo"/>
          <p:cNvGrpSpPr/>
          <p:nvPr/>
        </p:nvGrpSpPr>
        <p:grpSpPr>
          <a:xfrm>
            <a:off x="357158" y="2714620"/>
            <a:ext cx="2143140" cy="1510254"/>
            <a:chOff x="6259587" y="3200154"/>
            <a:chExt cx="1514262" cy="938750"/>
          </a:xfrm>
        </p:grpSpPr>
        <p:sp>
          <p:nvSpPr>
            <p:cNvPr id="3" name="2 Rectángulo redondeado"/>
            <p:cNvSpPr/>
            <p:nvPr/>
          </p:nvSpPr>
          <p:spPr>
            <a:xfrm>
              <a:off x="6259587" y="3200154"/>
              <a:ext cx="1514262" cy="938750"/>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4" name="3 Rectángulo"/>
            <p:cNvSpPr/>
            <p:nvPr/>
          </p:nvSpPr>
          <p:spPr>
            <a:xfrm>
              <a:off x="6287082" y="3227649"/>
              <a:ext cx="1459272" cy="88376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s-AR" kern="1200" dirty="0" smtClean="0"/>
                <a:t>Desarrollo de soportes de comunicación externa</a:t>
              </a:r>
              <a:r>
                <a:rPr lang="es-AR" sz="1200" kern="1200" dirty="0" smtClean="0"/>
                <a:t>.</a:t>
              </a:r>
            </a:p>
            <a:p>
              <a:pPr lvl="0" algn="ctr" defTabSz="444500">
                <a:lnSpc>
                  <a:spcPct val="90000"/>
                </a:lnSpc>
                <a:spcBef>
                  <a:spcPct val="0"/>
                </a:spcBef>
                <a:spcAft>
                  <a:spcPct val="35000"/>
                </a:spcAft>
              </a:pPr>
              <a:endParaRPr lang="es-AR" sz="1200" kern="1200" dirty="0"/>
            </a:p>
          </p:txBody>
        </p:sp>
      </p:grpSp>
      <p:pic>
        <p:nvPicPr>
          <p:cNvPr id="5" name="Picture 8" descr="http://www.elcastillohotel.com.ar/images/elcastillo_logo.png"/>
          <p:cNvPicPr>
            <a:picLocks noChangeAspect="1" noChangeArrowheads="1"/>
          </p:cNvPicPr>
          <p:nvPr/>
        </p:nvPicPr>
        <p:blipFill>
          <a:blip r:embed="rId2"/>
          <a:srcRect/>
          <a:stretch>
            <a:fillRect/>
          </a:stretch>
        </p:blipFill>
        <p:spPr bwMode="auto">
          <a:xfrm>
            <a:off x="0" y="141426"/>
            <a:ext cx="4286248" cy="1215871"/>
          </a:xfrm>
          <a:prstGeom prst="rect">
            <a:avLst/>
          </a:prstGeom>
          <a:noFill/>
        </p:spPr>
      </p:pic>
      <p:sp>
        <p:nvSpPr>
          <p:cNvPr id="6" name="5 CuadroTexto"/>
          <p:cNvSpPr txBox="1"/>
          <p:nvPr/>
        </p:nvSpPr>
        <p:spPr>
          <a:xfrm>
            <a:off x="3071802" y="2143116"/>
            <a:ext cx="5786478" cy="2585323"/>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buFont typeface="Arial" pitchFamily="34" charset="0"/>
              <a:buChar char="•"/>
            </a:pPr>
            <a:r>
              <a:rPr lang="es-AR" dirty="0" smtClean="0"/>
              <a:t>Identificación de conceptos a comunicar.</a:t>
            </a:r>
          </a:p>
          <a:p>
            <a:pPr>
              <a:buFont typeface="Wingdings" pitchFamily="2" charset="2"/>
              <a:buChar char="ü"/>
            </a:pPr>
            <a:r>
              <a:rPr lang="es-AR" dirty="0" smtClean="0"/>
              <a:t>Personalización del servicio</a:t>
            </a:r>
          </a:p>
          <a:p>
            <a:pPr>
              <a:buFont typeface="Wingdings" pitchFamily="2" charset="2"/>
              <a:buChar char="ü"/>
            </a:pPr>
            <a:r>
              <a:rPr lang="es-AR" dirty="0" smtClean="0"/>
              <a:t>Integridad del servicio</a:t>
            </a:r>
          </a:p>
          <a:p>
            <a:endParaRPr lang="es-AR" dirty="0" smtClean="0"/>
          </a:p>
          <a:p>
            <a:pPr>
              <a:buFont typeface="Arial" pitchFamily="34" charset="0"/>
              <a:buChar char="•"/>
            </a:pPr>
            <a:r>
              <a:rPr lang="es-AR" dirty="0" smtClean="0"/>
              <a:t>Generación de contenidos para profesionales</a:t>
            </a:r>
          </a:p>
          <a:p>
            <a:pPr>
              <a:buFont typeface="Wingdings" pitchFamily="2" charset="2"/>
              <a:buChar char="ü"/>
            </a:pPr>
            <a:r>
              <a:rPr lang="es-AR" dirty="0" smtClean="0"/>
              <a:t>Preparación de Brief para diseñador gráfico.</a:t>
            </a:r>
          </a:p>
          <a:p>
            <a:endParaRPr lang="es-AR" dirty="0" smtClean="0"/>
          </a:p>
          <a:p>
            <a:pPr>
              <a:buFont typeface="Arial" pitchFamily="34" charset="0"/>
              <a:buChar char="•"/>
            </a:pPr>
            <a:r>
              <a:rPr lang="es-AR" dirty="0" smtClean="0"/>
              <a:t>Contratación de medios</a:t>
            </a:r>
          </a:p>
          <a:p>
            <a:pPr>
              <a:buFont typeface="Wingdings" pitchFamily="2" charset="2"/>
              <a:buChar char="ü"/>
            </a:pPr>
            <a:r>
              <a:rPr lang="es-AR" dirty="0" smtClean="0"/>
              <a:t>Definición del tipo, cantidad y forma de presentación.</a:t>
            </a:r>
            <a:endParaRPr lang="es-A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http://www.elcastillohotel.com.ar/images/elcastillo_logo.png"/>
          <p:cNvPicPr>
            <a:picLocks noChangeAspect="1" noChangeArrowheads="1"/>
          </p:cNvPicPr>
          <p:nvPr/>
        </p:nvPicPr>
        <p:blipFill>
          <a:blip r:embed="rId2"/>
          <a:srcRect/>
          <a:stretch>
            <a:fillRect/>
          </a:stretch>
        </p:blipFill>
        <p:spPr bwMode="auto">
          <a:xfrm>
            <a:off x="0" y="141426"/>
            <a:ext cx="4286248" cy="1215871"/>
          </a:xfrm>
          <a:prstGeom prst="rect">
            <a:avLst/>
          </a:prstGeom>
          <a:noFill/>
        </p:spPr>
      </p:pic>
      <p:pic>
        <p:nvPicPr>
          <p:cNvPr id="3" name="2 Imagen" descr="D:\Usuario\Desktop\TESIS ENTREGA FINAL\PLAN\INSERT_EL_CASTILLO_1.jpg"/>
          <p:cNvPicPr/>
          <p:nvPr/>
        </p:nvPicPr>
        <p:blipFill>
          <a:blip r:embed="rId3" cstate="print"/>
          <a:srcRect/>
          <a:stretch>
            <a:fillRect/>
          </a:stretch>
        </p:blipFill>
        <p:spPr bwMode="auto">
          <a:xfrm>
            <a:off x="928662" y="1428736"/>
            <a:ext cx="6715172" cy="4500594"/>
          </a:xfrm>
          <a:prstGeom prst="rect">
            <a:avLst/>
          </a:prstGeom>
          <a:noFill/>
          <a:ln w="9525">
            <a:noFill/>
            <a:miter lim="800000"/>
            <a:headEnd/>
            <a:tailEnd/>
          </a:ln>
        </p:spPr>
      </p:pic>
      <p:sp>
        <p:nvSpPr>
          <p:cNvPr id="4" name="3 CuadroTexto"/>
          <p:cNvSpPr txBox="1"/>
          <p:nvPr/>
        </p:nvSpPr>
        <p:spPr>
          <a:xfrm>
            <a:off x="5786446" y="857232"/>
            <a:ext cx="1857388" cy="369332"/>
          </a:xfrm>
          <a:prstGeom prst="rect">
            <a:avLst/>
          </a:prstGeom>
          <a:noFill/>
        </p:spPr>
        <p:txBody>
          <a:bodyPr wrap="square" rtlCol="0">
            <a:spAutoFit/>
          </a:bodyPr>
          <a:lstStyle/>
          <a:p>
            <a:r>
              <a:rPr lang="es-AR" dirty="0" smtClean="0"/>
              <a:t>Modelo de </a:t>
            </a:r>
            <a:r>
              <a:rPr lang="es-AR" dirty="0" err="1" smtClean="0"/>
              <a:t>Flyer</a:t>
            </a:r>
            <a:endParaRPr lang="es-A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http://www.elcastillohotel.com.ar/images/elcastillo_logo.png"/>
          <p:cNvPicPr>
            <a:picLocks noChangeAspect="1" noChangeArrowheads="1"/>
          </p:cNvPicPr>
          <p:nvPr/>
        </p:nvPicPr>
        <p:blipFill>
          <a:blip r:embed="rId2"/>
          <a:srcRect/>
          <a:stretch>
            <a:fillRect/>
          </a:stretch>
        </p:blipFill>
        <p:spPr bwMode="auto">
          <a:xfrm>
            <a:off x="0" y="141426"/>
            <a:ext cx="4286248" cy="1215871"/>
          </a:xfrm>
          <a:prstGeom prst="rect">
            <a:avLst/>
          </a:prstGeom>
          <a:noFill/>
        </p:spPr>
      </p:pic>
      <p:sp>
        <p:nvSpPr>
          <p:cNvPr id="3" name="2 CuadroTexto"/>
          <p:cNvSpPr txBox="1"/>
          <p:nvPr/>
        </p:nvSpPr>
        <p:spPr>
          <a:xfrm>
            <a:off x="571472" y="1857364"/>
            <a:ext cx="7215238" cy="92333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s-AR" b="1" dirty="0" smtClean="0"/>
              <a:t>PÚBLICO META:</a:t>
            </a:r>
          </a:p>
          <a:p>
            <a:r>
              <a:rPr lang="es-AR" dirty="0" smtClean="0"/>
              <a:t>Periodistas generales y especialistas (Conferencia de Prensa)</a:t>
            </a:r>
            <a:endParaRPr lang="es-AR" dirty="0" smtClean="0"/>
          </a:p>
          <a:p>
            <a:r>
              <a:rPr lang="es-AR" dirty="0" smtClean="0"/>
              <a:t> Empresas con sede en la provincia de Córdoba (</a:t>
            </a:r>
            <a:r>
              <a:rPr lang="es-AR" dirty="0" err="1" smtClean="0"/>
              <a:t>Flyer</a:t>
            </a:r>
            <a:r>
              <a:rPr lang="es-AR" dirty="0" smtClean="0"/>
              <a:t>)</a:t>
            </a:r>
            <a:endParaRPr lang="es-AR" dirty="0"/>
          </a:p>
        </p:txBody>
      </p:sp>
      <p:sp>
        <p:nvSpPr>
          <p:cNvPr id="5" name="4 CuadroTexto"/>
          <p:cNvSpPr txBox="1"/>
          <p:nvPr/>
        </p:nvSpPr>
        <p:spPr>
          <a:xfrm>
            <a:off x="642910" y="3357562"/>
            <a:ext cx="7143800" cy="1200329"/>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s-AR" b="1" dirty="0" smtClean="0"/>
              <a:t>EVALUACIÓN:</a:t>
            </a:r>
          </a:p>
          <a:p>
            <a:r>
              <a:rPr lang="es-AR" dirty="0" smtClean="0"/>
              <a:t>Clipping de verificación de resultados (Conferencia de prensa y gacetilla)</a:t>
            </a:r>
          </a:p>
          <a:p>
            <a:r>
              <a:rPr lang="es-AR" dirty="0" smtClean="0"/>
              <a:t>Planillas de generación de nuevos eventos.</a:t>
            </a:r>
            <a:endParaRPr lang="es-A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http://www.elcastillohotel.com.ar/images/elcastillo_logo.png"/>
          <p:cNvPicPr>
            <a:picLocks noChangeAspect="1" noChangeArrowheads="1"/>
          </p:cNvPicPr>
          <p:nvPr/>
        </p:nvPicPr>
        <p:blipFill>
          <a:blip r:embed="rId2"/>
          <a:srcRect/>
          <a:stretch>
            <a:fillRect/>
          </a:stretch>
        </p:blipFill>
        <p:spPr bwMode="auto">
          <a:xfrm>
            <a:off x="0" y="141426"/>
            <a:ext cx="4286248" cy="1215871"/>
          </a:xfrm>
          <a:prstGeom prst="rect">
            <a:avLst/>
          </a:prstGeom>
          <a:noFill/>
        </p:spPr>
      </p:pic>
      <p:graphicFrame>
        <p:nvGraphicFramePr>
          <p:cNvPr id="3" name="2 Tabla"/>
          <p:cNvGraphicFramePr>
            <a:graphicFrameLocks noGrp="1"/>
          </p:cNvGraphicFramePr>
          <p:nvPr/>
        </p:nvGraphicFramePr>
        <p:xfrm>
          <a:off x="285720" y="1857366"/>
          <a:ext cx="8572559" cy="4319668"/>
        </p:xfrm>
        <a:graphic>
          <a:graphicData uri="http://schemas.openxmlformats.org/drawingml/2006/table">
            <a:tbl>
              <a:tblPr/>
              <a:tblGrid>
                <a:gridCol w="1025577"/>
                <a:gridCol w="383613"/>
                <a:gridCol w="383613"/>
                <a:gridCol w="156576"/>
                <a:gridCol w="156576"/>
                <a:gridCol w="156576"/>
                <a:gridCol w="156576"/>
                <a:gridCol w="156576"/>
                <a:gridCol w="156576"/>
                <a:gridCol w="156576"/>
                <a:gridCol w="156576"/>
                <a:gridCol w="195720"/>
                <a:gridCol w="152663"/>
                <a:gridCol w="152663"/>
                <a:gridCol w="152663"/>
                <a:gridCol w="152663"/>
                <a:gridCol w="170277"/>
                <a:gridCol w="156576"/>
                <a:gridCol w="156576"/>
                <a:gridCol w="164406"/>
                <a:gridCol w="187893"/>
                <a:gridCol w="156576"/>
                <a:gridCol w="187893"/>
                <a:gridCol w="156576"/>
                <a:gridCol w="156576"/>
                <a:gridCol w="156576"/>
                <a:gridCol w="156576"/>
                <a:gridCol w="156576"/>
                <a:gridCol w="156576"/>
                <a:gridCol w="156576"/>
                <a:gridCol w="156576"/>
                <a:gridCol w="156576"/>
                <a:gridCol w="156576"/>
                <a:gridCol w="205507"/>
                <a:gridCol w="156576"/>
                <a:gridCol w="156576"/>
                <a:gridCol w="156576"/>
                <a:gridCol w="156576"/>
                <a:gridCol w="156576"/>
                <a:gridCol w="156576"/>
                <a:gridCol w="172235"/>
                <a:gridCol w="156576"/>
                <a:gridCol w="156576"/>
                <a:gridCol w="156576"/>
                <a:gridCol w="187893"/>
              </a:tblGrid>
              <a:tr h="197625">
                <a:tc>
                  <a:txBody>
                    <a:bodyPr/>
                    <a:lstStyle/>
                    <a:p>
                      <a:pPr algn="l" fontAlgn="b"/>
                      <a:endParaRPr lang="es-AR" sz="800" b="0" i="0" u="none" strike="noStrike" dirty="0">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1" i="0" u="none" strike="noStrike">
                        <a:solidFill>
                          <a:srgbClr val="000000"/>
                        </a:solidFill>
                        <a:latin typeface="Calibri"/>
                      </a:endParaRPr>
                    </a:p>
                  </a:txBody>
                  <a:tcPr marL="4168" marR="4168" marT="4168" marB="0" anchor="b">
                    <a:lnL>
                      <a:noFill/>
                    </a:lnL>
                    <a:lnR>
                      <a:noFill/>
                    </a:lnR>
                    <a:lnT>
                      <a:noFill/>
                    </a:lnT>
                    <a:lnB>
                      <a:noFill/>
                    </a:lnB>
                  </a:tcPr>
                </a:tc>
                <a:tc gridSpan="5">
                  <a:txBody>
                    <a:bodyPr/>
                    <a:lstStyle/>
                    <a:p>
                      <a:pPr algn="l" fontAlgn="b"/>
                      <a:endParaRPr lang="es-AR" sz="800" b="1" i="0" u="none" strike="noStrike" dirty="0">
                        <a:solidFill>
                          <a:srgbClr val="000000"/>
                        </a:solidFill>
                        <a:latin typeface="Calibri"/>
                      </a:endParaRPr>
                    </a:p>
                  </a:txBody>
                  <a:tcPr marL="4168" marR="4168" marT="4168" marB="0" anchor="b">
                    <a:lnL>
                      <a:noFill/>
                    </a:lnL>
                    <a:lnR>
                      <a:noFill/>
                    </a:lnR>
                    <a:lnT>
                      <a:noFill/>
                    </a:lnT>
                    <a:lnB>
                      <a:noFill/>
                    </a:lnB>
                  </a:tcPr>
                </a:tc>
                <a:tc hMerge="1">
                  <a:txBody>
                    <a:bodyPr/>
                    <a:lstStyle/>
                    <a:p>
                      <a:endParaRPr lang="es-AR"/>
                    </a:p>
                  </a:txBody>
                  <a:tcPr/>
                </a:tc>
                <a:tc hMerge="1">
                  <a:txBody>
                    <a:bodyPr/>
                    <a:lstStyle/>
                    <a:p>
                      <a:endParaRPr lang="es-AR"/>
                    </a:p>
                  </a:txBody>
                  <a:tcPr/>
                </a:tc>
                <a:tc hMerge="1">
                  <a:txBody>
                    <a:bodyPr/>
                    <a:lstStyle/>
                    <a:p>
                      <a:endParaRPr lang="es-AR"/>
                    </a:p>
                  </a:txBody>
                  <a:tcPr/>
                </a:tc>
                <a:tc hMerge="1">
                  <a:txBody>
                    <a:bodyPr/>
                    <a:lstStyle/>
                    <a:p>
                      <a:endParaRPr lang="es-AR"/>
                    </a:p>
                  </a:txBody>
                  <a:tcPr/>
                </a:tc>
                <a:tc>
                  <a:txBody>
                    <a:bodyPr/>
                    <a:lstStyle/>
                    <a:p>
                      <a:pPr algn="l" fontAlgn="b"/>
                      <a:endParaRPr lang="es-AR" sz="800" b="1"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1"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a:noFill/>
                    </a:lnB>
                  </a:tcPr>
                </a:tc>
              </a:tr>
              <a:tr h="484179">
                <a:tc>
                  <a:txBody>
                    <a:bodyPr/>
                    <a:lstStyle/>
                    <a:p>
                      <a:pPr algn="l" fontAlgn="b"/>
                      <a:endParaRPr lang="es-AR" sz="800" b="1" i="0" u="none" strike="noStrike">
                        <a:solidFill>
                          <a:srgbClr val="000000"/>
                        </a:solidFill>
                        <a:latin typeface="Times New Roman"/>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s-AR" sz="800" b="1" i="1" u="none" strike="noStrike">
                          <a:solidFill>
                            <a:srgbClr val="000000"/>
                          </a:solidFill>
                          <a:latin typeface="Calibri"/>
                        </a:rPr>
                        <a:t>2011</a:t>
                      </a: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1" i="1"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1" i="1"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1" i="1"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1" i="1"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1" i="1"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1" i="1"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1" i="1"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1" i="1"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1" i="1"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1" i="1"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1" i="1"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1" i="1"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1" i="1"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1" i="1"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1" i="1"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1" i="1"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1" i="1"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1" i="1"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1" i="1"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1" i="1"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1" i="1"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s-AR" sz="800" b="1" i="1" u="none" strike="noStrike">
                          <a:solidFill>
                            <a:srgbClr val="000000"/>
                          </a:solidFill>
                          <a:latin typeface="Calibri"/>
                        </a:rPr>
                        <a:t>2012</a:t>
                      </a: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w="12700" cap="flat" cmpd="sng" algn="ctr">
                      <a:solidFill>
                        <a:srgbClr val="000000"/>
                      </a:solidFill>
                      <a:prstDash val="solid"/>
                      <a:round/>
                      <a:headEnd type="none" w="med" len="med"/>
                      <a:tailEnd type="none" w="med" len="med"/>
                    </a:lnB>
                  </a:tcPr>
                </a:tc>
              </a:tr>
              <a:tr h="434773">
                <a:tc>
                  <a:txBody>
                    <a:bodyPr/>
                    <a:lstStyle/>
                    <a:p>
                      <a:pPr algn="ctr" fontAlgn="ctr"/>
                      <a:r>
                        <a:rPr lang="es-AR" sz="800" b="1" i="0" u="none" strike="noStrike" dirty="0">
                          <a:solidFill>
                            <a:srgbClr val="000000"/>
                          </a:solidFill>
                          <a:latin typeface="Calibri"/>
                        </a:rPr>
                        <a:t>Nombre de la tarea</a:t>
                      </a:r>
                    </a:p>
                  </a:txBody>
                  <a:tcPr marL="4168" marR="4168" marT="416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s-AR" sz="800" b="1" i="0" u="none" strike="noStrike">
                          <a:solidFill>
                            <a:srgbClr val="000000"/>
                          </a:solidFill>
                          <a:latin typeface="Calibri"/>
                        </a:rPr>
                        <a:t>Duración</a:t>
                      </a:r>
                    </a:p>
                  </a:txBody>
                  <a:tcPr marL="4168" marR="4168"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s-AR" sz="800" b="1" i="0" u="none" strike="noStrike">
                          <a:solidFill>
                            <a:srgbClr val="000000"/>
                          </a:solidFill>
                          <a:latin typeface="Calibri"/>
                        </a:rPr>
                        <a:t>Comienzo</a:t>
                      </a:r>
                    </a:p>
                  </a:txBody>
                  <a:tcPr marL="4168" marR="4168"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ctr"/>
                      <a:r>
                        <a:rPr lang="es-AR" sz="800" b="1" i="0" u="none" strike="noStrike" dirty="0">
                          <a:solidFill>
                            <a:srgbClr val="000000"/>
                          </a:solidFill>
                          <a:latin typeface="Calibri"/>
                        </a:rPr>
                        <a:t>marzo</a:t>
                      </a:r>
                    </a:p>
                  </a:txBody>
                  <a:tcPr marL="4168" marR="4168" marT="4168"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AR"/>
                    </a:p>
                  </a:txBody>
                  <a:tcPr/>
                </a:tc>
                <a:tc gridSpan="2">
                  <a:txBody>
                    <a:bodyPr/>
                    <a:lstStyle/>
                    <a:p>
                      <a:pPr algn="ctr" fontAlgn="ctr"/>
                      <a:r>
                        <a:rPr lang="es-AR" sz="800" b="1" i="0" u="none" strike="noStrike" dirty="0">
                          <a:solidFill>
                            <a:srgbClr val="000000"/>
                          </a:solidFill>
                          <a:latin typeface="Calibri"/>
                        </a:rPr>
                        <a:t>abril</a:t>
                      </a:r>
                    </a:p>
                  </a:txBody>
                  <a:tcPr marL="4168" marR="4168" marT="4168"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AR"/>
                    </a:p>
                  </a:txBody>
                  <a:tcPr/>
                </a:tc>
                <a:tc gridSpan="2">
                  <a:txBody>
                    <a:bodyPr/>
                    <a:lstStyle/>
                    <a:p>
                      <a:pPr algn="ctr" fontAlgn="ctr"/>
                      <a:r>
                        <a:rPr lang="es-AR" sz="800" b="1" i="0" u="none" strike="noStrike" dirty="0">
                          <a:solidFill>
                            <a:srgbClr val="000000"/>
                          </a:solidFill>
                          <a:latin typeface="Calibri"/>
                        </a:rPr>
                        <a:t>mayo</a:t>
                      </a:r>
                    </a:p>
                  </a:txBody>
                  <a:tcPr marL="4168" marR="4168" marT="4168"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AR"/>
                    </a:p>
                  </a:txBody>
                  <a:tcPr/>
                </a:tc>
                <a:tc gridSpan="2">
                  <a:txBody>
                    <a:bodyPr/>
                    <a:lstStyle/>
                    <a:p>
                      <a:pPr algn="ctr" fontAlgn="ctr"/>
                      <a:r>
                        <a:rPr lang="es-AR" sz="800" b="1" i="0" u="none" strike="noStrike" dirty="0">
                          <a:solidFill>
                            <a:srgbClr val="000000"/>
                          </a:solidFill>
                          <a:latin typeface="Calibri"/>
                        </a:rPr>
                        <a:t>junio</a:t>
                      </a:r>
                    </a:p>
                  </a:txBody>
                  <a:tcPr marL="4168" marR="4168" marT="4168"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AR"/>
                    </a:p>
                  </a:txBody>
                  <a:tcPr/>
                </a:tc>
                <a:tc gridSpan="2">
                  <a:txBody>
                    <a:bodyPr/>
                    <a:lstStyle/>
                    <a:p>
                      <a:pPr algn="ctr" fontAlgn="ctr"/>
                      <a:r>
                        <a:rPr lang="es-AR" sz="800" b="1" i="0" u="none" strike="noStrike" dirty="0">
                          <a:solidFill>
                            <a:srgbClr val="000000"/>
                          </a:solidFill>
                          <a:latin typeface="Calibri"/>
                        </a:rPr>
                        <a:t>julio</a:t>
                      </a:r>
                    </a:p>
                  </a:txBody>
                  <a:tcPr marL="4168" marR="4168" marT="4168"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AR"/>
                    </a:p>
                  </a:txBody>
                  <a:tcPr/>
                </a:tc>
                <a:tc gridSpan="2">
                  <a:txBody>
                    <a:bodyPr/>
                    <a:lstStyle/>
                    <a:p>
                      <a:pPr algn="ctr" fontAlgn="ctr"/>
                      <a:r>
                        <a:rPr lang="es-AR" sz="800" b="1" i="0" u="none" strike="noStrike">
                          <a:solidFill>
                            <a:srgbClr val="000000"/>
                          </a:solidFill>
                          <a:latin typeface="Calibri"/>
                        </a:rPr>
                        <a:t>agosto</a:t>
                      </a:r>
                    </a:p>
                  </a:txBody>
                  <a:tcPr marL="4168" marR="4168" marT="4168"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AR"/>
                    </a:p>
                  </a:txBody>
                  <a:tcPr/>
                </a:tc>
                <a:tc gridSpan="2">
                  <a:txBody>
                    <a:bodyPr/>
                    <a:lstStyle/>
                    <a:p>
                      <a:pPr algn="ctr" fontAlgn="ctr"/>
                      <a:r>
                        <a:rPr lang="es-AR" sz="800" b="1" i="0" u="none" strike="noStrike">
                          <a:solidFill>
                            <a:srgbClr val="000000"/>
                          </a:solidFill>
                          <a:latin typeface="Calibri"/>
                        </a:rPr>
                        <a:t>setiembre</a:t>
                      </a:r>
                    </a:p>
                  </a:txBody>
                  <a:tcPr marL="4168" marR="4168" marT="4168"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AR"/>
                    </a:p>
                  </a:txBody>
                  <a:tcPr/>
                </a:tc>
                <a:tc gridSpan="2">
                  <a:txBody>
                    <a:bodyPr/>
                    <a:lstStyle/>
                    <a:p>
                      <a:pPr algn="ctr" fontAlgn="ctr"/>
                      <a:r>
                        <a:rPr lang="es-AR" sz="800" b="1" i="0" u="none" strike="noStrike">
                          <a:solidFill>
                            <a:srgbClr val="000000"/>
                          </a:solidFill>
                          <a:latin typeface="Calibri"/>
                        </a:rPr>
                        <a:t>octubre</a:t>
                      </a:r>
                    </a:p>
                  </a:txBody>
                  <a:tcPr marL="4168" marR="4168" marT="4168"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AR"/>
                    </a:p>
                  </a:txBody>
                  <a:tcPr/>
                </a:tc>
                <a:tc gridSpan="2">
                  <a:txBody>
                    <a:bodyPr/>
                    <a:lstStyle/>
                    <a:p>
                      <a:pPr algn="ctr" fontAlgn="ctr"/>
                      <a:r>
                        <a:rPr lang="es-AR" sz="800" b="1" i="0" u="none" strike="noStrike">
                          <a:solidFill>
                            <a:srgbClr val="000000"/>
                          </a:solidFill>
                          <a:latin typeface="Calibri"/>
                        </a:rPr>
                        <a:t>noviembre </a:t>
                      </a:r>
                    </a:p>
                  </a:txBody>
                  <a:tcPr marL="4168" marR="4168" marT="4168"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AR"/>
                    </a:p>
                  </a:txBody>
                  <a:tcPr/>
                </a:tc>
                <a:tc gridSpan="2">
                  <a:txBody>
                    <a:bodyPr/>
                    <a:lstStyle/>
                    <a:p>
                      <a:pPr algn="ctr" fontAlgn="ctr"/>
                      <a:r>
                        <a:rPr lang="es-AR" sz="800" b="1" i="0" u="none" strike="noStrike">
                          <a:solidFill>
                            <a:srgbClr val="000000"/>
                          </a:solidFill>
                          <a:latin typeface="Calibri"/>
                        </a:rPr>
                        <a:t>diciembre</a:t>
                      </a:r>
                    </a:p>
                  </a:txBody>
                  <a:tcPr marL="4168" marR="4168" marT="4168"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AR"/>
                    </a:p>
                  </a:txBody>
                  <a:tcPr/>
                </a:tc>
                <a:tc gridSpan="2">
                  <a:txBody>
                    <a:bodyPr/>
                    <a:lstStyle/>
                    <a:p>
                      <a:pPr algn="ctr" fontAlgn="ctr"/>
                      <a:r>
                        <a:rPr lang="es-AR" sz="800" b="1" i="0" u="none" strike="noStrike">
                          <a:solidFill>
                            <a:srgbClr val="000000"/>
                          </a:solidFill>
                          <a:latin typeface="Calibri"/>
                        </a:rPr>
                        <a:t>enero</a:t>
                      </a:r>
                    </a:p>
                  </a:txBody>
                  <a:tcPr marL="4168" marR="4168" marT="4168"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AR"/>
                    </a:p>
                  </a:txBody>
                  <a:tcPr/>
                </a:tc>
                <a:tc gridSpan="2">
                  <a:txBody>
                    <a:bodyPr/>
                    <a:lstStyle/>
                    <a:p>
                      <a:pPr algn="ctr" fontAlgn="ctr"/>
                      <a:r>
                        <a:rPr lang="es-AR" sz="800" b="1" i="0" u="none" strike="noStrike">
                          <a:solidFill>
                            <a:srgbClr val="000000"/>
                          </a:solidFill>
                          <a:latin typeface="Calibri"/>
                        </a:rPr>
                        <a:t>febrero</a:t>
                      </a:r>
                    </a:p>
                  </a:txBody>
                  <a:tcPr marL="4168" marR="4168" marT="4168"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AR"/>
                    </a:p>
                  </a:txBody>
                  <a:tcPr/>
                </a:tc>
                <a:tc gridSpan="2">
                  <a:txBody>
                    <a:bodyPr/>
                    <a:lstStyle/>
                    <a:p>
                      <a:pPr algn="ctr" fontAlgn="ctr"/>
                      <a:r>
                        <a:rPr lang="es-AR" sz="800" b="1" i="0" u="none" strike="noStrike">
                          <a:solidFill>
                            <a:srgbClr val="000000"/>
                          </a:solidFill>
                          <a:latin typeface="Calibri"/>
                        </a:rPr>
                        <a:t>marzo </a:t>
                      </a:r>
                    </a:p>
                  </a:txBody>
                  <a:tcPr marL="4168" marR="4168" marT="4168"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AR"/>
                    </a:p>
                  </a:txBody>
                  <a:tcPr/>
                </a:tc>
                <a:tc gridSpan="2">
                  <a:txBody>
                    <a:bodyPr/>
                    <a:lstStyle/>
                    <a:p>
                      <a:pPr algn="ctr" fontAlgn="ctr"/>
                      <a:r>
                        <a:rPr lang="es-AR" sz="800" b="1" i="0" u="none" strike="noStrike">
                          <a:solidFill>
                            <a:srgbClr val="000000"/>
                          </a:solidFill>
                          <a:latin typeface="Calibri"/>
                        </a:rPr>
                        <a:t>abril</a:t>
                      </a:r>
                    </a:p>
                  </a:txBody>
                  <a:tcPr marL="4168" marR="4168" marT="4168"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AR"/>
                    </a:p>
                  </a:txBody>
                  <a:tcPr/>
                </a:tc>
                <a:tc gridSpan="2">
                  <a:txBody>
                    <a:bodyPr/>
                    <a:lstStyle/>
                    <a:p>
                      <a:pPr algn="ctr" fontAlgn="ctr"/>
                      <a:r>
                        <a:rPr lang="es-AR" sz="800" b="1" i="0" u="none" strike="noStrike">
                          <a:solidFill>
                            <a:srgbClr val="000000"/>
                          </a:solidFill>
                          <a:latin typeface="Calibri"/>
                        </a:rPr>
                        <a:t>mayo </a:t>
                      </a:r>
                    </a:p>
                  </a:txBody>
                  <a:tcPr marL="4168" marR="4168" marT="4168"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AR"/>
                    </a:p>
                  </a:txBody>
                  <a:tcPr/>
                </a:tc>
                <a:tc gridSpan="2">
                  <a:txBody>
                    <a:bodyPr/>
                    <a:lstStyle/>
                    <a:p>
                      <a:pPr algn="ctr" fontAlgn="ctr"/>
                      <a:r>
                        <a:rPr lang="es-AR" sz="800" b="1" i="0" u="none" strike="noStrike">
                          <a:solidFill>
                            <a:srgbClr val="000000"/>
                          </a:solidFill>
                          <a:latin typeface="Calibri"/>
                        </a:rPr>
                        <a:t>junio</a:t>
                      </a:r>
                    </a:p>
                  </a:txBody>
                  <a:tcPr marL="4168" marR="4168" marT="4168"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AR"/>
                    </a:p>
                  </a:txBody>
                  <a:tcPr/>
                </a:tc>
                <a:tc gridSpan="2">
                  <a:txBody>
                    <a:bodyPr/>
                    <a:lstStyle/>
                    <a:p>
                      <a:pPr algn="ctr" fontAlgn="ctr"/>
                      <a:r>
                        <a:rPr lang="es-AR" sz="800" b="1" i="0" u="none" strike="noStrike">
                          <a:solidFill>
                            <a:srgbClr val="000000"/>
                          </a:solidFill>
                          <a:latin typeface="Calibri"/>
                        </a:rPr>
                        <a:t>julio</a:t>
                      </a:r>
                    </a:p>
                  </a:txBody>
                  <a:tcPr marL="4168" marR="4168" marT="4168"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AR"/>
                    </a:p>
                  </a:txBody>
                  <a:tcPr/>
                </a:tc>
                <a:tc gridSpan="2">
                  <a:txBody>
                    <a:bodyPr/>
                    <a:lstStyle/>
                    <a:p>
                      <a:pPr algn="ctr" fontAlgn="ctr"/>
                      <a:r>
                        <a:rPr lang="es-AR" sz="800" b="1" i="0" u="none" strike="noStrike">
                          <a:solidFill>
                            <a:srgbClr val="000000"/>
                          </a:solidFill>
                          <a:latin typeface="Calibri"/>
                        </a:rPr>
                        <a:t>agosto</a:t>
                      </a:r>
                    </a:p>
                  </a:txBody>
                  <a:tcPr marL="4168" marR="4168" marT="4168"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AR"/>
                    </a:p>
                  </a:txBody>
                  <a:tcPr/>
                </a:tc>
                <a:tc gridSpan="2">
                  <a:txBody>
                    <a:bodyPr/>
                    <a:lstStyle/>
                    <a:p>
                      <a:pPr algn="ctr" fontAlgn="ctr"/>
                      <a:r>
                        <a:rPr lang="es-AR" sz="800" b="1" i="0" u="none" strike="noStrike">
                          <a:solidFill>
                            <a:srgbClr val="000000"/>
                          </a:solidFill>
                          <a:latin typeface="Calibri"/>
                        </a:rPr>
                        <a:t>setiembre</a:t>
                      </a:r>
                    </a:p>
                  </a:txBody>
                  <a:tcPr marL="4168" marR="4168" marT="4168"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AR"/>
                    </a:p>
                  </a:txBody>
                  <a:tcPr/>
                </a:tc>
                <a:tc gridSpan="2">
                  <a:txBody>
                    <a:bodyPr/>
                    <a:lstStyle/>
                    <a:p>
                      <a:pPr algn="ctr" fontAlgn="ctr"/>
                      <a:r>
                        <a:rPr lang="es-AR" sz="800" b="1" i="0" u="none" strike="noStrike">
                          <a:solidFill>
                            <a:srgbClr val="000000"/>
                          </a:solidFill>
                          <a:latin typeface="Calibri"/>
                        </a:rPr>
                        <a:t>octubre</a:t>
                      </a:r>
                    </a:p>
                  </a:txBody>
                  <a:tcPr marL="4168" marR="4168" marT="4168"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AR"/>
                    </a:p>
                  </a:txBody>
                  <a:tcPr/>
                </a:tc>
                <a:tc gridSpan="2">
                  <a:txBody>
                    <a:bodyPr/>
                    <a:lstStyle/>
                    <a:p>
                      <a:pPr algn="ctr" fontAlgn="ctr"/>
                      <a:r>
                        <a:rPr lang="es-AR" sz="800" b="1" i="0" u="none" strike="noStrike">
                          <a:solidFill>
                            <a:srgbClr val="000000"/>
                          </a:solidFill>
                          <a:latin typeface="Calibri"/>
                        </a:rPr>
                        <a:t>noviembre</a:t>
                      </a:r>
                    </a:p>
                  </a:txBody>
                  <a:tcPr marL="4168" marR="4168" marT="4168"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AR"/>
                    </a:p>
                  </a:txBody>
                  <a:tcPr/>
                </a:tc>
              </a:tr>
              <a:tr h="298940">
                <a:tc>
                  <a:txBody>
                    <a:bodyPr/>
                    <a:lstStyle/>
                    <a:p>
                      <a:pPr algn="l" fontAlgn="b"/>
                      <a:r>
                        <a:rPr lang="es-AR" sz="800" b="0" i="0" u="none" strike="noStrike">
                          <a:solidFill>
                            <a:srgbClr val="000000"/>
                          </a:solidFill>
                          <a:latin typeface="Calibri"/>
                        </a:rPr>
                        <a:t>Programa 1: Transmitiendo valores</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106 días</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AR" sz="800" b="0" i="0" u="none" strike="noStrike">
                          <a:solidFill>
                            <a:srgbClr val="000000"/>
                          </a:solidFill>
                          <a:latin typeface="Calibri"/>
                        </a:rPr>
                        <a:t> jun-11</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AR" sz="800" b="0" i="0" u="none" strike="noStrike">
                          <a:solidFill>
                            <a:srgbClr val="000000"/>
                          </a:solidFill>
                          <a:latin typeface="Calibri"/>
                        </a:rPr>
                        <a:t> </a:t>
                      </a:r>
                    </a:p>
                  </a:txBody>
                  <a:tcPr marL="4168" marR="4168" marT="4168" marB="0" anchor="b">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Times New Roman"/>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r" fontAlgn="b"/>
                      <a:r>
                        <a:rPr lang="es-AR" sz="800" b="0" i="0" u="none" strike="noStrike">
                          <a:solidFill>
                            <a:srgbClr val="000000"/>
                          </a:solidFill>
                          <a:latin typeface="Times New Roman"/>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r" fontAlgn="b"/>
                      <a:r>
                        <a:rPr lang="es-AR" sz="800" b="0" i="0" u="none" strike="noStrike">
                          <a:solidFill>
                            <a:srgbClr val="000000"/>
                          </a:solidFill>
                          <a:latin typeface="Times New Roman"/>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r" fontAlgn="b"/>
                      <a:r>
                        <a:rPr lang="es-AR" sz="800" b="0" i="0" u="none" strike="noStrike">
                          <a:solidFill>
                            <a:srgbClr val="000000"/>
                          </a:solidFill>
                          <a:latin typeface="Times New Roman"/>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l" fontAlgn="b"/>
                      <a:r>
                        <a:rPr lang="es-AR" sz="800" b="0" i="0" u="none" strike="noStrike" dirty="0">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7625">
                <a:tc>
                  <a:txBody>
                    <a:bodyPr/>
                    <a:lstStyle/>
                    <a:p>
                      <a:pPr algn="l" fontAlgn="b"/>
                      <a:r>
                        <a:rPr lang="es-AR" sz="800" b="0" i="0" u="none" strike="noStrike">
                          <a:solidFill>
                            <a:srgbClr val="000000"/>
                          </a:solidFill>
                          <a:latin typeface="Calibri"/>
                        </a:rPr>
                        <a:t>Programa 2: El Club de Empresas</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es-AR" sz="800" b="0" i="0" u="none" strike="noStrike">
                          <a:solidFill>
                            <a:srgbClr val="000000"/>
                          </a:solidFill>
                          <a:latin typeface="Calibri"/>
                        </a:rPr>
                        <a:t>349 días</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s-AR" sz="800" b="0" i="0" u="none" strike="noStrike">
                          <a:solidFill>
                            <a:srgbClr val="000000"/>
                          </a:solidFill>
                          <a:latin typeface="Calibri"/>
                        </a:rPr>
                        <a:t>jul-11</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endParaRPr lang="es-AR" sz="800" b="0" i="0" u="none" strike="noStrike">
                        <a:solidFill>
                          <a:srgbClr val="000000"/>
                        </a:solidFill>
                        <a:latin typeface="Calibri"/>
                      </a:endParaRPr>
                    </a:p>
                  </a:txBody>
                  <a:tcPr marL="4168" marR="4168" marT="4168"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r" fontAlgn="b"/>
                      <a:endParaRPr lang="es-AR" sz="800" b="0" i="0" u="none" strike="noStrike">
                        <a:solidFill>
                          <a:srgbClr val="000000"/>
                        </a:solidFill>
                        <a:latin typeface="Times New Roman"/>
                      </a:endParaRP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endParaRPr lang="es-AR" sz="800" b="0" i="0" u="none" strike="noStrike">
                        <a:solidFill>
                          <a:srgbClr val="000000"/>
                        </a:solidFill>
                        <a:latin typeface="Times New Roman"/>
                      </a:endParaRP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endParaRPr lang="es-AR" sz="800" b="0" i="0" u="none" strike="noStrike">
                        <a:solidFill>
                          <a:srgbClr val="000000"/>
                        </a:solidFill>
                        <a:latin typeface="Times New Roman"/>
                      </a:endParaRP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endParaRPr lang="es-AR" sz="800" b="0" i="0" u="none" strike="noStrike">
                        <a:solidFill>
                          <a:srgbClr val="000000"/>
                        </a:solidFill>
                        <a:latin typeface="Times New Roman"/>
                      </a:endParaRP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dirty="0">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solidFill>
                      <a:srgbClr val="FF5050"/>
                    </a:solidFill>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s-AR" sz="800" b="0" i="0" u="none" strike="noStrike">
                          <a:solidFill>
                            <a:srgbClr val="000000"/>
                          </a:solidFill>
                          <a:latin typeface="Calibri"/>
                        </a:rPr>
                        <a:t> </a:t>
                      </a:r>
                    </a:p>
                  </a:txBody>
                  <a:tcPr marL="4168" marR="4168" marT="4168"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306319">
                <a:tc>
                  <a:txBody>
                    <a:bodyPr/>
                    <a:lstStyle/>
                    <a:p>
                      <a:pPr algn="l" fontAlgn="b"/>
                      <a:r>
                        <a:rPr lang="es-AR" sz="800" b="0" i="0" u="none" strike="noStrike">
                          <a:solidFill>
                            <a:srgbClr val="000000"/>
                          </a:solidFill>
                          <a:latin typeface="Calibri"/>
                        </a:rPr>
                        <a:t>Programa 3: Asuntos Públicos y Corporativos</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s-AR" sz="800" b="0" i="0" u="none" strike="noStrike">
                          <a:solidFill>
                            <a:srgbClr val="000000"/>
                          </a:solidFill>
                          <a:latin typeface="Calibri"/>
                        </a:rPr>
                        <a:t> </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endParaRPr lang="es-AR" sz="800" b="0" i="0" u="none" strike="noStrike">
                        <a:solidFill>
                          <a:srgbClr val="000000"/>
                        </a:solidFill>
                        <a:latin typeface="Calibri"/>
                      </a:endParaRPr>
                    </a:p>
                  </a:txBody>
                  <a:tcPr marL="4168" marR="4168" marT="4168"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r" fontAlgn="b"/>
                      <a:endParaRPr lang="es-AR" sz="800" b="0" i="0" u="none" strike="noStrike">
                        <a:solidFill>
                          <a:srgbClr val="000000"/>
                        </a:solidFill>
                        <a:latin typeface="Times New Roman"/>
                      </a:endParaRP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r" fontAlgn="b"/>
                      <a:endParaRPr lang="es-AR" sz="800" b="0" i="0" u="none" strike="noStrike">
                        <a:solidFill>
                          <a:srgbClr val="000000"/>
                        </a:solidFill>
                        <a:latin typeface="Times New Roman"/>
                      </a:endParaRP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r" fontAlgn="b"/>
                      <a:endParaRPr lang="es-AR" sz="800" b="0" i="0" u="none" strike="noStrike">
                        <a:solidFill>
                          <a:srgbClr val="000000"/>
                        </a:solidFill>
                        <a:latin typeface="Times New Roman"/>
                      </a:endParaRP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r" fontAlgn="b"/>
                      <a:endParaRPr lang="es-AR" sz="800" b="0" i="0" u="none" strike="noStrike">
                        <a:solidFill>
                          <a:srgbClr val="000000"/>
                        </a:solidFill>
                        <a:latin typeface="Times New Roman"/>
                      </a:endParaRP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dirty="0">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dirty="0">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dirty="0">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solidFill>
                      <a:srgbClr val="FF5050"/>
                    </a:solidFill>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197625">
                <a:tc>
                  <a:txBody>
                    <a:bodyPr/>
                    <a:lstStyle/>
                    <a:p>
                      <a:pPr algn="l" fontAlgn="b"/>
                      <a:r>
                        <a:rPr lang="es-AR" sz="800" b="0" i="0" u="none" strike="noStrike">
                          <a:solidFill>
                            <a:srgbClr val="000000"/>
                          </a:solidFill>
                          <a:latin typeface="Calibri"/>
                        </a:rPr>
                        <a:t>Progrma 4: Mostrándonos</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290 días</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AR" sz="800" b="0" i="0" u="none" strike="noStrike">
                          <a:solidFill>
                            <a:srgbClr val="000000"/>
                          </a:solidFill>
                          <a:latin typeface="Calibri"/>
                        </a:rPr>
                        <a:t>jul-11</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AR" sz="800" b="0" i="0" u="none" strike="noStrike">
                          <a:solidFill>
                            <a:srgbClr val="000000"/>
                          </a:solidFill>
                          <a:latin typeface="Calibri"/>
                        </a:rPr>
                        <a:t> </a:t>
                      </a:r>
                    </a:p>
                  </a:txBody>
                  <a:tcPr marL="4168" marR="4168" marT="4168"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Times New Roman"/>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Times New Roman"/>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Times New Roman"/>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Times New Roman"/>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s-AR" sz="800" b="0" i="0" u="none" strike="noStrike" dirty="0">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dirty="0">
                          <a:solidFill>
                            <a:srgbClr val="000000"/>
                          </a:solidFill>
                          <a:latin typeface="Calibri"/>
                        </a:rPr>
                        <a:t> </a:t>
                      </a:r>
                    </a:p>
                  </a:txBody>
                  <a:tcPr marL="4168" marR="4168" marT="4168"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7625">
                <a:tc>
                  <a:txBody>
                    <a:bodyPr/>
                    <a:lstStyle/>
                    <a:p>
                      <a:pPr algn="l" fontAlgn="b"/>
                      <a:r>
                        <a:rPr lang="es-AR" sz="800" b="0" i="0" u="none" strike="noStrike">
                          <a:solidFill>
                            <a:srgbClr val="000000"/>
                          </a:solidFill>
                          <a:latin typeface="Calibri"/>
                        </a:rPr>
                        <a:t>Evento inugural</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2 días</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AR" sz="800" b="0" i="0" u="none" strike="noStrike">
                          <a:solidFill>
                            <a:srgbClr val="000000"/>
                          </a:solidFill>
                          <a:latin typeface="Calibri"/>
                        </a:rPr>
                        <a:t>06/08/2011</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s-AR" sz="800" b="0" i="0" u="none" strike="noStrike">
                        <a:solidFill>
                          <a:srgbClr val="000000"/>
                        </a:solidFill>
                        <a:latin typeface="Calibri"/>
                      </a:endParaRPr>
                    </a:p>
                  </a:txBody>
                  <a:tcPr marL="4168" marR="4168" marT="4168"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endParaRPr lang="es-AR" sz="800" b="0" i="0" u="none" strike="noStrike">
                        <a:solidFill>
                          <a:srgbClr val="000000"/>
                        </a:solidFill>
                        <a:latin typeface="Times New Roman"/>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endParaRPr lang="es-AR" sz="800" b="0" i="0" u="none" strike="noStrike">
                        <a:solidFill>
                          <a:srgbClr val="000000"/>
                        </a:solidFill>
                        <a:latin typeface="Times New Roman"/>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endParaRPr lang="es-AR" sz="800" b="0" i="0" u="none" strike="noStrike">
                        <a:solidFill>
                          <a:srgbClr val="000000"/>
                        </a:solidFill>
                        <a:latin typeface="Times New Roman"/>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endParaRPr lang="es-AR" sz="800" b="0" i="0" u="none" strike="noStrike">
                        <a:solidFill>
                          <a:srgbClr val="000000"/>
                        </a:solidFill>
                        <a:latin typeface="Times New Roman"/>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5050"/>
                    </a:solidFill>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dirty="0">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dirty="0">
                          <a:solidFill>
                            <a:srgbClr val="000000"/>
                          </a:solidFill>
                          <a:latin typeface="Calibri"/>
                        </a:rPr>
                        <a:t> </a:t>
                      </a:r>
                    </a:p>
                  </a:txBody>
                  <a:tcPr marL="4168" marR="4168" marT="4168"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7625">
                <a:tc>
                  <a:txBody>
                    <a:bodyPr/>
                    <a:lstStyle/>
                    <a:p>
                      <a:pPr algn="l" fontAlgn="b"/>
                      <a:r>
                        <a:rPr lang="es-AR" sz="800" b="0" i="0" u="none" strike="noStrike">
                          <a:solidFill>
                            <a:srgbClr val="000000"/>
                          </a:solidFill>
                          <a:latin typeface="Calibri"/>
                        </a:rPr>
                        <a:t>Conferencia de prensa</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1 día</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AR" sz="800" b="0" i="0" u="none" strike="noStrike">
                          <a:solidFill>
                            <a:srgbClr val="000000"/>
                          </a:solidFill>
                          <a:latin typeface="Calibri"/>
                        </a:rPr>
                        <a:t>07/08/2011</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AR" sz="800" b="0" i="0" u="none" strike="noStrike">
                          <a:solidFill>
                            <a:srgbClr val="000000"/>
                          </a:solidFill>
                          <a:latin typeface="Calibri"/>
                        </a:rPr>
                        <a:t> </a:t>
                      </a:r>
                    </a:p>
                  </a:txBody>
                  <a:tcPr marL="4168" marR="4168" marT="4168"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Times New Roman"/>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Times New Roman"/>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Times New Roman"/>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Times New Roman"/>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dirty="0">
                          <a:solidFill>
                            <a:srgbClr val="000000"/>
                          </a:solidFill>
                          <a:latin typeface="Calibri"/>
                        </a:rPr>
                        <a:t> </a:t>
                      </a:r>
                    </a:p>
                  </a:txBody>
                  <a:tcPr marL="4168" marR="4168" marT="4168"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7625">
                <a:tc>
                  <a:txBody>
                    <a:bodyPr/>
                    <a:lstStyle/>
                    <a:p>
                      <a:pPr algn="l" fontAlgn="b"/>
                      <a:r>
                        <a:rPr lang="es-AR" sz="800" b="0" i="0" u="none" strike="noStrike">
                          <a:solidFill>
                            <a:srgbClr val="000000"/>
                          </a:solidFill>
                          <a:latin typeface="Calibri"/>
                        </a:rPr>
                        <a:t>Reunión 1</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1 día</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AR" sz="800" b="0" i="0" u="none" strike="noStrike">
                          <a:solidFill>
                            <a:srgbClr val="000000"/>
                          </a:solidFill>
                          <a:latin typeface="Calibri"/>
                        </a:rPr>
                        <a:t> 19/08/2011</a:t>
                      </a:r>
                    </a:p>
                  </a:txBody>
                  <a:tcPr marL="4168" marR="4168"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s-AR" sz="800" b="0" i="0" u="none" strike="noStrike">
                        <a:solidFill>
                          <a:srgbClr val="000000"/>
                        </a:solidFill>
                        <a:latin typeface="Calibri"/>
                      </a:endParaRPr>
                    </a:p>
                  </a:txBody>
                  <a:tcPr marL="4168" marR="4168" marT="4168"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endParaRPr lang="es-AR" sz="800" b="0" i="0" u="none" strike="noStrike">
                        <a:solidFill>
                          <a:srgbClr val="000000"/>
                        </a:solidFill>
                        <a:latin typeface="Times New Roman"/>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endParaRPr lang="es-AR" sz="800" b="0" i="0" u="none" strike="noStrike">
                        <a:solidFill>
                          <a:srgbClr val="000000"/>
                        </a:solidFill>
                        <a:latin typeface="Times New Roman"/>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endParaRPr lang="es-AR" sz="800" b="0" i="0" u="none" strike="noStrike">
                        <a:solidFill>
                          <a:srgbClr val="000000"/>
                        </a:solidFill>
                        <a:latin typeface="Times New Roman"/>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endParaRPr lang="es-AR" sz="800" b="0" i="0" u="none" strike="noStrike">
                        <a:solidFill>
                          <a:srgbClr val="000000"/>
                        </a:solidFill>
                        <a:latin typeface="Times New Roman"/>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5050"/>
                    </a:solidFill>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dirty="0">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7625">
                <a:tc>
                  <a:txBody>
                    <a:bodyPr/>
                    <a:lstStyle/>
                    <a:p>
                      <a:pPr algn="l" fontAlgn="b"/>
                      <a:r>
                        <a:rPr lang="es-AR" sz="800" b="0" i="0" u="none" strike="noStrike">
                          <a:solidFill>
                            <a:srgbClr val="000000"/>
                          </a:solidFill>
                          <a:latin typeface="Calibri"/>
                        </a:rPr>
                        <a:t>Reunión 2</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1 día</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AR" sz="800" b="0" i="0" u="none" strike="noStrike">
                          <a:solidFill>
                            <a:srgbClr val="000000"/>
                          </a:solidFill>
                          <a:latin typeface="Calibri"/>
                        </a:rPr>
                        <a:t> 18/11/2011</a:t>
                      </a:r>
                    </a:p>
                  </a:txBody>
                  <a:tcPr marL="4168" marR="4168"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AR" sz="800" b="0" i="0" u="none" strike="noStrike">
                          <a:solidFill>
                            <a:srgbClr val="000000"/>
                          </a:solidFill>
                          <a:latin typeface="Calibri"/>
                        </a:rPr>
                        <a:t> </a:t>
                      </a:r>
                    </a:p>
                  </a:txBody>
                  <a:tcPr marL="4168" marR="4168" marT="4168"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Times New Roman"/>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Times New Roman"/>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Times New Roman"/>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Times New Roman"/>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7625">
                <a:tc>
                  <a:txBody>
                    <a:bodyPr/>
                    <a:lstStyle/>
                    <a:p>
                      <a:pPr algn="l" fontAlgn="b"/>
                      <a:r>
                        <a:rPr lang="es-AR" sz="800" b="0" i="0" u="none" strike="noStrike">
                          <a:solidFill>
                            <a:srgbClr val="000000"/>
                          </a:solidFill>
                          <a:latin typeface="Calibri"/>
                        </a:rPr>
                        <a:t>Reunión 3</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1 día</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AR" sz="800" b="0" i="0" u="none" strike="noStrike">
                          <a:solidFill>
                            <a:srgbClr val="000000"/>
                          </a:solidFill>
                          <a:latin typeface="Calibri"/>
                        </a:rPr>
                        <a:t> 17/02/2012</a:t>
                      </a:r>
                    </a:p>
                  </a:txBody>
                  <a:tcPr marL="4168" marR="4168"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s-AR" sz="800" b="0" i="0" u="none" strike="noStrike">
                        <a:solidFill>
                          <a:srgbClr val="000000"/>
                        </a:solidFill>
                        <a:latin typeface="Calibri"/>
                      </a:endParaRPr>
                    </a:p>
                  </a:txBody>
                  <a:tcPr marL="4168" marR="4168" marT="4168"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endParaRPr lang="es-AR" sz="800" b="0" i="0" u="none" strike="noStrike">
                        <a:solidFill>
                          <a:srgbClr val="000000"/>
                        </a:solidFill>
                        <a:latin typeface="Times New Roman"/>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endParaRPr lang="es-AR" sz="800" b="0" i="0" u="none" strike="noStrike">
                        <a:solidFill>
                          <a:srgbClr val="000000"/>
                        </a:solidFill>
                        <a:latin typeface="Times New Roman"/>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endParaRPr lang="es-AR" sz="800" b="0" i="0" u="none" strike="noStrike">
                        <a:solidFill>
                          <a:srgbClr val="000000"/>
                        </a:solidFill>
                        <a:latin typeface="Times New Roman"/>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endParaRPr lang="es-AR" sz="800" b="0" i="0" u="none" strike="noStrike">
                        <a:solidFill>
                          <a:srgbClr val="000000"/>
                        </a:solidFill>
                        <a:latin typeface="Times New Roman"/>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5050"/>
                    </a:solidFill>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s-AR" sz="800" b="0" i="0" u="none" strike="noStrike">
                        <a:solidFill>
                          <a:srgbClr val="000000"/>
                        </a:solidFill>
                        <a:latin typeface="Calibri"/>
                      </a:endParaRP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7625">
                <a:tc>
                  <a:txBody>
                    <a:bodyPr/>
                    <a:lstStyle/>
                    <a:p>
                      <a:pPr algn="l" fontAlgn="b"/>
                      <a:r>
                        <a:rPr lang="es-AR" sz="800" b="0" i="0" u="none" strike="noStrike">
                          <a:solidFill>
                            <a:srgbClr val="000000"/>
                          </a:solidFill>
                          <a:latin typeface="Calibri"/>
                        </a:rPr>
                        <a:t>Reunión 4</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1 día</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AR" sz="800" b="0" i="0" u="none" strike="noStrike">
                          <a:solidFill>
                            <a:srgbClr val="000000"/>
                          </a:solidFill>
                          <a:latin typeface="Calibri"/>
                        </a:rPr>
                        <a:t>18/05/2012</a:t>
                      </a:r>
                    </a:p>
                  </a:txBody>
                  <a:tcPr marL="4168" marR="4168"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AR" sz="800" b="0" i="0" u="none" strike="noStrike">
                          <a:solidFill>
                            <a:srgbClr val="000000"/>
                          </a:solidFill>
                          <a:latin typeface="Calibri"/>
                        </a:rPr>
                        <a:t> </a:t>
                      </a:r>
                    </a:p>
                  </a:txBody>
                  <a:tcPr marL="4168" marR="4168" marT="4168"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Times New Roman"/>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Times New Roman"/>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Times New Roman"/>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Times New Roman"/>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dirty="0">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dirty="0">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dirty="0">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dirty="0">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7625">
                <a:tc>
                  <a:txBody>
                    <a:bodyPr/>
                    <a:lstStyle/>
                    <a:p>
                      <a:pPr algn="l" fontAlgn="b"/>
                      <a:r>
                        <a:rPr lang="es-AR" sz="800" b="0" i="0" u="none" strike="noStrike">
                          <a:solidFill>
                            <a:srgbClr val="000000"/>
                          </a:solidFill>
                          <a:latin typeface="Calibri"/>
                        </a:rPr>
                        <a:t>Reunión 5</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1 día</a:t>
                      </a:r>
                    </a:p>
                  </a:txBody>
                  <a:tcPr marL="4168" marR="4168" marT="41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AR" sz="800" b="0" i="0" u="none" strike="noStrike">
                          <a:solidFill>
                            <a:srgbClr val="000000"/>
                          </a:solidFill>
                          <a:latin typeface="Calibri"/>
                        </a:rPr>
                        <a:t>17/08/2012</a:t>
                      </a:r>
                    </a:p>
                  </a:txBody>
                  <a:tcPr marL="4168" marR="4168"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AR" sz="800" b="0" i="0" u="none" strike="noStrike">
                          <a:solidFill>
                            <a:srgbClr val="000000"/>
                          </a:solidFill>
                          <a:latin typeface="Calibri"/>
                        </a:rPr>
                        <a:t> </a:t>
                      </a:r>
                    </a:p>
                  </a:txBody>
                  <a:tcPr marL="4168" marR="4168" marT="4168"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Times New Roman"/>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Times New Roman"/>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Times New Roman"/>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Times New Roman"/>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dirty="0">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dirty="0">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dirty="0">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dirty="0">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5050"/>
                    </a:solidFill>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 </a:t>
                      </a:r>
                    </a:p>
                  </a:txBody>
                  <a:tcPr marL="4168" marR="4168" marT="41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dirty="0">
                          <a:solidFill>
                            <a:srgbClr val="000000"/>
                          </a:solidFill>
                          <a:latin typeface="Calibri"/>
                        </a:rPr>
                        <a:t> </a:t>
                      </a:r>
                    </a:p>
                  </a:txBody>
                  <a:tcPr marL="4168" marR="4168" marT="4168"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4" name="3 CuadroTexto"/>
          <p:cNvSpPr txBox="1"/>
          <p:nvPr/>
        </p:nvSpPr>
        <p:spPr>
          <a:xfrm>
            <a:off x="2786050" y="1357298"/>
            <a:ext cx="3643338" cy="369332"/>
          </a:xfrm>
          <a:prstGeom prst="rect">
            <a:avLst/>
          </a:prstGeom>
          <a:noFill/>
        </p:spPr>
        <p:txBody>
          <a:bodyPr wrap="square" rtlCol="0">
            <a:spAutoFit/>
          </a:bodyPr>
          <a:lstStyle/>
          <a:p>
            <a:r>
              <a:rPr lang="es-AR" dirty="0" smtClean="0"/>
              <a:t>DIAGRAMA DE GANTT</a:t>
            </a:r>
            <a:endParaRPr lang="es-AR"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nvGraphicFramePr>
        <p:xfrm>
          <a:off x="785786" y="2000240"/>
          <a:ext cx="7048527" cy="3810414"/>
        </p:xfrm>
        <a:graphic>
          <a:graphicData uri="http://schemas.openxmlformats.org/drawingml/2006/table">
            <a:tbl>
              <a:tblPr/>
              <a:tblGrid>
                <a:gridCol w="1588232"/>
                <a:gridCol w="823970"/>
                <a:gridCol w="2212181"/>
                <a:gridCol w="1337459"/>
                <a:gridCol w="1086685"/>
              </a:tblGrid>
              <a:tr h="416606">
                <a:tc>
                  <a:txBody>
                    <a:bodyPr/>
                    <a:lstStyle/>
                    <a:p>
                      <a:pPr algn="l" fontAlgn="ctr"/>
                      <a:r>
                        <a:rPr lang="es-AR" sz="1000" b="1" i="1" u="none" strike="noStrike">
                          <a:solidFill>
                            <a:srgbClr val="FFFFFF"/>
                          </a:solidFill>
                          <a:latin typeface="Calibri"/>
                        </a:rPr>
                        <a:t>PROGRAMA 1 </a:t>
                      </a:r>
                    </a:p>
                  </a:txBody>
                  <a:tcPr marL="7749" marR="7749" marT="7749" marB="0" anchor="ctr">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76091"/>
                    </a:solidFill>
                  </a:tcPr>
                </a:tc>
                <a:tc>
                  <a:txBody>
                    <a:bodyPr/>
                    <a:lstStyle/>
                    <a:p>
                      <a:pPr algn="l" fontAlgn="b"/>
                      <a:r>
                        <a:rPr lang="es-AR" sz="1000" b="1" i="0" u="none" strike="noStrike">
                          <a:solidFill>
                            <a:srgbClr val="000000"/>
                          </a:solidFill>
                          <a:latin typeface="Calibri"/>
                        </a:rPr>
                        <a:t> </a:t>
                      </a:r>
                    </a:p>
                  </a:txBody>
                  <a:tcPr marL="7749" marR="7749" marT="7749" marB="0" anchor="b">
                    <a:lnL>
                      <a:noFill/>
                    </a:lnL>
                    <a:lnR>
                      <a:noFill/>
                    </a:lnR>
                    <a:lnT>
                      <a:noFill/>
                    </a:lnT>
                    <a:lnB w="6350" cap="flat" cmpd="sng" algn="ctr">
                      <a:solidFill>
                        <a:srgbClr val="000000"/>
                      </a:solidFill>
                      <a:prstDash val="solid"/>
                      <a:round/>
                      <a:headEnd type="none" w="med" len="med"/>
                      <a:tailEnd type="none" w="med" len="med"/>
                    </a:lnB>
                    <a:solidFill>
                      <a:srgbClr val="376091"/>
                    </a:solidFill>
                  </a:tcPr>
                </a:tc>
                <a:tc>
                  <a:txBody>
                    <a:bodyPr/>
                    <a:lstStyle/>
                    <a:p>
                      <a:pPr algn="l" fontAlgn="b"/>
                      <a:r>
                        <a:rPr lang="es-AR" sz="1000" b="1" i="0" u="none" strike="noStrike">
                          <a:solidFill>
                            <a:srgbClr val="000000"/>
                          </a:solidFill>
                          <a:latin typeface="Calibri"/>
                        </a:rPr>
                        <a:t> </a:t>
                      </a:r>
                    </a:p>
                  </a:txBody>
                  <a:tcPr marL="7749" marR="7749" marT="7749" marB="0" anchor="b">
                    <a:lnL>
                      <a:noFill/>
                    </a:lnL>
                    <a:lnR>
                      <a:noFill/>
                    </a:lnR>
                    <a:lnT>
                      <a:noFill/>
                    </a:lnT>
                    <a:lnB w="6350" cap="flat" cmpd="sng" algn="ctr">
                      <a:solidFill>
                        <a:srgbClr val="000000"/>
                      </a:solidFill>
                      <a:prstDash val="solid"/>
                      <a:round/>
                      <a:headEnd type="none" w="med" len="med"/>
                      <a:tailEnd type="none" w="med" len="med"/>
                    </a:lnB>
                    <a:solidFill>
                      <a:srgbClr val="376091"/>
                    </a:solidFill>
                  </a:tcPr>
                </a:tc>
                <a:tc>
                  <a:txBody>
                    <a:bodyPr/>
                    <a:lstStyle/>
                    <a:p>
                      <a:pPr algn="l" fontAlgn="b"/>
                      <a:r>
                        <a:rPr lang="es-AR" sz="1000" b="1" i="0" u="none" strike="noStrike">
                          <a:solidFill>
                            <a:srgbClr val="000000"/>
                          </a:solidFill>
                          <a:latin typeface="Calibri"/>
                        </a:rPr>
                        <a:t> </a:t>
                      </a:r>
                    </a:p>
                  </a:txBody>
                  <a:tcPr marL="7749" marR="7749" marT="7749" marB="0" anchor="b">
                    <a:lnL>
                      <a:noFill/>
                    </a:lnL>
                    <a:lnR>
                      <a:noFill/>
                    </a:lnR>
                    <a:lnT>
                      <a:noFill/>
                    </a:lnT>
                    <a:lnB w="6350" cap="flat" cmpd="sng" algn="ctr">
                      <a:solidFill>
                        <a:srgbClr val="000000"/>
                      </a:solidFill>
                      <a:prstDash val="solid"/>
                      <a:round/>
                      <a:headEnd type="none" w="med" len="med"/>
                      <a:tailEnd type="none" w="med" len="med"/>
                    </a:lnB>
                    <a:solidFill>
                      <a:srgbClr val="376091"/>
                    </a:solidFill>
                  </a:tcPr>
                </a:tc>
                <a:tc>
                  <a:txBody>
                    <a:bodyPr/>
                    <a:lstStyle/>
                    <a:p>
                      <a:pPr algn="l" fontAlgn="b"/>
                      <a:r>
                        <a:rPr lang="es-AR" sz="1000" b="1" i="0" u="none" strike="noStrike">
                          <a:solidFill>
                            <a:srgbClr val="000000"/>
                          </a:solidFill>
                          <a:latin typeface="Calibri"/>
                        </a:rPr>
                        <a:t> </a:t>
                      </a:r>
                    </a:p>
                  </a:txBody>
                  <a:tcPr marL="7749" marR="7749" marT="7749" marB="0" anchor="b">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376091"/>
                    </a:solidFill>
                  </a:tcPr>
                </a:tc>
              </a:tr>
              <a:tr h="406445">
                <a:tc>
                  <a:txBody>
                    <a:bodyPr/>
                    <a:lstStyle/>
                    <a:p>
                      <a:pPr algn="ctr" fontAlgn="ctr"/>
                      <a:r>
                        <a:rPr lang="es-AR" sz="1000" b="1" i="0" u="none" strike="noStrike">
                          <a:solidFill>
                            <a:srgbClr val="000000"/>
                          </a:solidFill>
                          <a:latin typeface="Calibri"/>
                        </a:rPr>
                        <a:t>RECURSOS</a:t>
                      </a:r>
                    </a:p>
                  </a:txBody>
                  <a:tcPr marL="7749" marR="7749" marT="7749"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s-AR" sz="1000" b="1" i="0" u="none" strike="noStrike">
                          <a:solidFill>
                            <a:srgbClr val="000000"/>
                          </a:solidFill>
                          <a:latin typeface="Calibri"/>
                        </a:rPr>
                        <a:t>CANTIDAD</a:t>
                      </a:r>
                    </a:p>
                  </a:txBody>
                  <a:tcPr marL="7749" marR="7749" marT="77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s-AR" sz="1000" b="1" i="0" u="none" strike="noStrike">
                          <a:solidFill>
                            <a:srgbClr val="000000"/>
                          </a:solidFill>
                          <a:latin typeface="Calibri"/>
                        </a:rPr>
                        <a:t>FUENTE DE FINANCIAMIENTO</a:t>
                      </a:r>
                    </a:p>
                  </a:txBody>
                  <a:tcPr marL="7749" marR="7749" marT="77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s-AR" sz="1000" b="1" i="0" u="none" strike="noStrike">
                          <a:solidFill>
                            <a:srgbClr val="000000"/>
                          </a:solidFill>
                          <a:latin typeface="Calibri"/>
                        </a:rPr>
                        <a:t>VALOR UNITARIO</a:t>
                      </a:r>
                    </a:p>
                  </a:txBody>
                  <a:tcPr marL="7749" marR="7749" marT="77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s-AR" sz="1000" b="1" i="0" u="none" strike="noStrike">
                          <a:solidFill>
                            <a:srgbClr val="000000"/>
                          </a:solidFill>
                          <a:latin typeface="Calibri"/>
                        </a:rPr>
                        <a:t>VALOR TOTAL</a:t>
                      </a:r>
                    </a:p>
                  </a:txBody>
                  <a:tcPr marL="7749" marR="7749" marT="7749"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r>
              <a:tr h="213383">
                <a:tc>
                  <a:txBody>
                    <a:bodyPr/>
                    <a:lstStyle/>
                    <a:p>
                      <a:pPr algn="l" fontAlgn="b"/>
                      <a:r>
                        <a:rPr lang="es-AR" sz="1000" b="0" i="0" u="none" strike="noStrike">
                          <a:solidFill>
                            <a:srgbClr val="000000"/>
                          </a:solidFill>
                          <a:latin typeface="Calibri"/>
                        </a:rPr>
                        <a:t>Hoja A4</a:t>
                      </a:r>
                    </a:p>
                  </a:txBody>
                  <a:tcPr marL="7749" marR="7749" marT="774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105</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1000" b="0" i="0" u="none" strike="noStrike">
                          <a:solidFill>
                            <a:srgbClr val="000000"/>
                          </a:solidFill>
                          <a:latin typeface="Calibri"/>
                        </a:rPr>
                        <a:t>El Castillo Hotel, Resort y Spa</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$ 0,17</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$ 17,85</a:t>
                      </a:r>
                    </a:p>
                  </a:txBody>
                  <a:tcPr marL="7749" marR="7749" marT="774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383">
                <a:tc>
                  <a:txBody>
                    <a:bodyPr/>
                    <a:lstStyle/>
                    <a:p>
                      <a:pPr algn="l" fontAlgn="b"/>
                      <a:r>
                        <a:rPr lang="es-AR" sz="1000" b="0" i="0" u="none" strike="noStrike">
                          <a:solidFill>
                            <a:srgbClr val="000000"/>
                          </a:solidFill>
                          <a:latin typeface="Calibri"/>
                        </a:rPr>
                        <a:t>Impresiones</a:t>
                      </a:r>
                    </a:p>
                  </a:txBody>
                  <a:tcPr marL="7749" marR="7749" marT="774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105</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1000" b="0" i="0" u="none" strike="noStrike">
                          <a:solidFill>
                            <a:srgbClr val="000000"/>
                          </a:solidFill>
                          <a:latin typeface="Calibri"/>
                        </a:rPr>
                        <a:t>El Castillo Hotel, Resort y Spa</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$ 0,30</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$ 31,50</a:t>
                      </a:r>
                    </a:p>
                  </a:txBody>
                  <a:tcPr marL="7749" marR="7749" marT="774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383">
                <a:tc>
                  <a:txBody>
                    <a:bodyPr/>
                    <a:lstStyle/>
                    <a:p>
                      <a:pPr algn="l" fontAlgn="b"/>
                      <a:r>
                        <a:rPr lang="es-AR" sz="1000" b="0" i="0" u="none" strike="noStrike">
                          <a:solidFill>
                            <a:srgbClr val="000000"/>
                          </a:solidFill>
                          <a:latin typeface="Calibri"/>
                        </a:rPr>
                        <a:t>Cuaderno de notas</a:t>
                      </a:r>
                    </a:p>
                  </a:txBody>
                  <a:tcPr marL="7749" marR="7749" marT="774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2</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1000" b="0" i="0" u="none" strike="noStrike">
                          <a:solidFill>
                            <a:srgbClr val="000000"/>
                          </a:solidFill>
                          <a:latin typeface="Calibri"/>
                        </a:rPr>
                        <a:t>El Castillo Hotel, Resort y Spa</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$ 3,70</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$ 7,40</a:t>
                      </a:r>
                    </a:p>
                  </a:txBody>
                  <a:tcPr marL="7749" marR="7749" marT="774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383">
                <a:tc>
                  <a:txBody>
                    <a:bodyPr/>
                    <a:lstStyle/>
                    <a:p>
                      <a:pPr algn="l" fontAlgn="b"/>
                      <a:r>
                        <a:rPr lang="es-AR" sz="1000" b="0" i="0" u="none" strike="noStrike">
                          <a:solidFill>
                            <a:srgbClr val="000000"/>
                          </a:solidFill>
                          <a:latin typeface="Calibri"/>
                        </a:rPr>
                        <a:t>Lapiceras</a:t>
                      </a:r>
                    </a:p>
                  </a:txBody>
                  <a:tcPr marL="7749" marR="7749" marT="774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4</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1000" b="0" i="0" u="none" strike="noStrike">
                          <a:solidFill>
                            <a:srgbClr val="000000"/>
                          </a:solidFill>
                          <a:latin typeface="Calibri"/>
                        </a:rPr>
                        <a:t>El Castillo Hotel, Resort y Spa</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$ 1,50</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$ 6,00</a:t>
                      </a:r>
                    </a:p>
                  </a:txBody>
                  <a:tcPr marL="7749" marR="7749" marT="774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383">
                <a:tc>
                  <a:txBody>
                    <a:bodyPr/>
                    <a:lstStyle/>
                    <a:p>
                      <a:pPr algn="l" fontAlgn="b"/>
                      <a:r>
                        <a:rPr lang="es-AR" sz="1000" b="0" i="0" u="none" strike="noStrike">
                          <a:solidFill>
                            <a:srgbClr val="000000"/>
                          </a:solidFill>
                          <a:latin typeface="Calibri"/>
                        </a:rPr>
                        <a:t>Repostería</a:t>
                      </a:r>
                    </a:p>
                  </a:txBody>
                  <a:tcPr marL="7749" marR="7749" marT="774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10</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1000" b="0" i="0" u="none" strike="noStrike">
                          <a:solidFill>
                            <a:srgbClr val="000000"/>
                          </a:solidFill>
                          <a:latin typeface="Calibri"/>
                        </a:rPr>
                        <a:t>El Castillo Hotel, Resort y Spa</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$ 48</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$ 480,00</a:t>
                      </a:r>
                    </a:p>
                  </a:txBody>
                  <a:tcPr marL="7749" marR="7749" marT="774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383">
                <a:tc>
                  <a:txBody>
                    <a:bodyPr/>
                    <a:lstStyle/>
                    <a:p>
                      <a:pPr algn="l" fontAlgn="b"/>
                      <a:r>
                        <a:rPr lang="es-AR" sz="1000" b="0" i="0" u="none" strike="noStrike">
                          <a:solidFill>
                            <a:srgbClr val="000000"/>
                          </a:solidFill>
                          <a:latin typeface="Calibri"/>
                        </a:rPr>
                        <a:t>Hojas cartulina</a:t>
                      </a:r>
                    </a:p>
                  </a:txBody>
                  <a:tcPr marL="7749" marR="7749" marT="774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200</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1000" b="0" i="0" u="none" strike="noStrike">
                          <a:solidFill>
                            <a:srgbClr val="000000"/>
                          </a:solidFill>
                          <a:latin typeface="Calibri"/>
                        </a:rPr>
                        <a:t>El Castillo Hotel, Resort y Spa</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$ 0,60</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$ 120,00</a:t>
                      </a:r>
                    </a:p>
                  </a:txBody>
                  <a:tcPr marL="7749" marR="7749" marT="774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383">
                <a:tc>
                  <a:txBody>
                    <a:bodyPr/>
                    <a:lstStyle/>
                    <a:p>
                      <a:pPr algn="l" fontAlgn="b"/>
                      <a:r>
                        <a:rPr lang="es-AR" sz="1000" b="0" i="0" u="none" strike="noStrike">
                          <a:solidFill>
                            <a:srgbClr val="000000"/>
                          </a:solidFill>
                          <a:latin typeface="Calibri"/>
                        </a:rPr>
                        <a:t>Bebidas</a:t>
                      </a:r>
                    </a:p>
                  </a:txBody>
                  <a:tcPr marL="7749" marR="7749" marT="774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10</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1000" b="0" i="0" u="none" strike="noStrike">
                          <a:solidFill>
                            <a:srgbClr val="000000"/>
                          </a:solidFill>
                          <a:latin typeface="Calibri"/>
                        </a:rPr>
                        <a:t>El Castillo Hotel, Resort y Spa</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$ 3,50</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$ 35,00</a:t>
                      </a:r>
                    </a:p>
                  </a:txBody>
                  <a:tcPr marL="7749" marR="7749" marT="774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383">
                <a:tc>
                  <a:txBody>
                    <a:bodyPr/>
                    <a:lstStyle/>
                    <a:p>
                      <a:pPr algn="l" fontAlgn="b"/>
                      <a:r>
                        <a:rPr lang="es-AR" sz="1000" b="0" i="0" u="none" strike="noStrike">
                          <a:solidFill>
                            <a:srgbClr val="000000"/>
                          </a:solidFill>
                          <a:latin typeface="Calibri"/>
                        </a:rPr>
                        <a:t>Infusiones</a:t>
                      </a:r>
                    </a:p>
                  </a:txBody>
                  <a:tcPr marL="7749" marR="7749" marT="774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35</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1000" b="0" i="0" u="none" strike="noStrike">
                          <a:solidFill>
                            <a:srgbClr val="000000"/>
                          </a:solidFill>
                          <a:latin typeface="Calibri"/>
                        </a:rPr>
                        <a:t>El Castillo Hotel, Resort y Spa</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$ 1,20</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$ 42,00</a:t>
                      </a:r>
                    </a:p>
                  </a:txBody>
                  <a:tcPr marL="7749" marR="7749" marT="774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383">
                <a:tc>
                  <a:txBody>
                    <a:bodyPr/>
                    <a:lstStyle/>
                    <a:p>
                      <a:pPr algn="l" fontAlgn="b"/>
                      <a:r>
                        <a:rPr lang="es-AR" sz="1000" b="0" i="0" u="none" strike="noStrike">
                          <a:solidFill>
                            <a:srgbClr val="000000"/>
                          </a:solidFill>
                          <a:latin typeface="Calibri"/>
                        </a:rPr>
                        <a:t>Buzón madera</a:t>
                      </a:r>
                    </a:p>
                  </a:txBody>
                  <a:tcPr marL="7749" marR="7749" marT="774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1</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1000" b="0" i="0" u="none" strike="noStrike">
                          <a:solidFill>
                            <a:srgbClr val="000000"/>
                          </a:solidFill>
                          <a:latin typeface="Calibri"/>
                        </a:rPr>
                        <a:t>El Castillo Hotel, Resort y Spa</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$ 50</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$ 50,00</a:t>
                      </a:r>
                    </a:p>
                  </a:txBody>
                  <a:tcPr marL="7749" marR="7749" marT="774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383">
                <a:tc>
                  <a:txBody>
                    <a:bodyPr/>
                    <a:lstStyle/>
                    <a:p>
                      <a:pPr algn="l" fontAlgn="b"/>
                      <a:r>
                        <a:rPr lang="es-AR" sz="1000" b="0" i="0" u="none" strike="noStrike">
                          <a:solidFill>
                            <a:srgbClr val="000000"/>
                          </a:solidFill>
                          <a:latin typeface="Calibri"/>
                        </a:rPr>
                        <a:t>Pintura</a:t>
                      </a:r>
                    </a:p>
                  </a:txBody>
                  <a:tcPr marL="7749" marR="7749" marT="774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1</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1000" b="0" i="0" u="none" strike="noStrike">
                          <a:solidFill>
                            <a:srgbClr val="000000"/>
                          </a:solidFill>
                          <a:latin typeface="Calibri"/>
                        </a:rPr>
                        <a:t>El Castillo Hotel, Resort y Spa</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$ 15</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$ 15,00</a:t>
                      </a:r>
                    </a:p>
                  </a:txBody>
                  <a:tcPr marL="7749" marR="7749" marT="774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383">
                <a:tc>
                  <a:txBody>
                    <a:bodyPr/>
                    <a:lstStyle/>
                    <a:p>
                      <a:pPr algn="l" fontAlgn="b"/>
                      <a:r>
                        <a:rPr lang="es-AR" sz="1000" b="0" i="0" u="none" strike="noStrike">
                          <a:solidFill>
                            <a:srgbClr val="000000"/>
                          </a:solidFill>
                          <a:latin typeface="Calibri"/>
                        </a:rPr>
                        <a:t>Traslados </a:t>
                      </a:r>
                    </a:p>
                  </a:txBody>
                  <a:tcPr marL="7749" marR="7749" marT="774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4</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1000" b="0" i="0" u="none" strike="noStrike">
                          <a:solidFill>
                            <a:srgbClr val="000000"/>
                          </a:solidFill>
                          <a:latin typeface="Calibri"/>
                        </a:rPr>
                        <a:t>El Castillo Hotel, Resort y Spa</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$ 30</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$ 120,00</a:t>
                      </a:r>
                    </a:p>
                  </a:txBody>
                  <a:tcPr marL="7749" marR="7749" marT="774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3383">
                <a:tc>
                  <a:txBody>
                    <a:bodyPr/>
                    <a:lstStyle/>
                    <a:p>
                      <a:pPr algn="l" fontAlgn="b"/>
                      <a:r>
                        <a:rPr lang="es-AR" sz="1000" b="0" i="0" u="none" strike="noStrike">
                          <a:solidFill>
                            <a:srgbClr val="000000"/>
                          </a:solidFill>
                          <a:latin typeface="Calibri"/>
                        </a:rPr>
                        <a:t>Honorarios</a:t>
                      </a:r>
                    </a:p>
                  </a:txBody>
                  <a:tcPr marL="7749" marR="7749" marT="774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45 hs.</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1000" b="0" i="0" u="none" strike="noStrike">
                          <a:solidFill>
                            <a:srgbClr val="000000"/>
                          </a:solidFill>
                          <a:latin typeface="Calibri"/>
                        </a:rPr>
                        <a:t>El Castillo Hotel, Resort y Spa</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$ 85</a:t>
                      </a:r>
                    </a:p>
                  </a:txBody>
                  <a:tcPr marL="7749" marR="7749" marT="77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1000" b="0" i="0" u="none" strike="noStrike">
                          <a:solidFill>
                            <a:srgbClr val="000000"/>
                          </a:solidFill>
                          <a:latin typeface="Calibri"/>
                        </a:rPr>
                        <a:t>$ 3.825</a:t>
                      </a:r>
                    </a:p>
                  </a:txBody>
                  <a:tcPr marL="7749" marR="7749" marT="774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26767">
                <a:tc>
                  <a:txBody>
                    <a:bodyPr/>
                    <a:lstStyle/>
                    <a:p>
                      <a:pPr algn="ctr" fontAlgn="ctr"/>
                      <a:r>
                        <a:rPr lang="es-AR" sz="1000" b="1" i="0" u="none" strike="noStrike">
                          <a:solidFill>
                            <a:srgbClr val="000000"/>
                          </a:solidFill>
                          <a:latin typeface="Calibri"/>
                        </a:rPr>
                        <a:t>TOTAL PROGARAMA 1</a:t>
                      </a:r>
                    </a:p>
                  </a:txBody>
                  <a:tcPr marL="7749" marR="7749" marT="7749"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ctr"/>
                      <a:r>
                        <a:rPr lang="es-AR" sz="1000" b="0" i="0" u="none" strike="noStrike">
                          <a:solidFill>
                            <a:srgbClr val="000000"/>
                          </a:solidFill>
                          <a:latin typeface="Calibri"/>
                        </a:rPr>
                        <a:t> </a:t>
                      </a:r>
                    </a:p>
                  </a:txBody>
                  <a:tcPr marL="7749" marR="7749" marT="77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ctr"/>
                      <a:r>
                        <a:rPr lang="es-AR" sz="1000" b="0" i="0" u="none" strike="noStrike">
                          <a:solidFill>
                            <a:srgbClr val="000000"/>
                          </a:solidFill>
                          <a:latin typeface="Calibri"/>
                        </a:rPr>
                        <a:t> </a:t>
                      </a:r>
                    </a:p>
                  </a:txBody>
                  <a:tcPr marL="7749" marR="7749" marT="77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ctr"/>
                      <a:r>
                        <a:rPr lang="es-AR" sz="1000" b="0" i="0" u="none" strike="noStrike">
                          <a:solidFill>
                            <a:srgbClr val="000000"/>
                          </a:solidFill>
                          <a:latin typeface="Calibri"/>
                        </a:rPr>
                        <a:t> </a:t>
                      </a:r>
                    </a:p>
                  </a:txBody>
                  <a:tcPr marL="7749" marR="7749" marT="77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r" fontAlgn="b"/>
                      <a:r>
                        <a:rPr lang="es-AR" sz="1000" b="1" i="0" u="none" strike="noStrike" dirty="0">
                          <a:solidFill>
                            <a:srgbClr val="000000"/>
                          </a:solidFill>
                          <a:latin typeface="Calibri"/>
                        </a:rPr>
                        <a:t>$ 4.737,15</a:t>
                      </a:r>
                    </a:p>
                  </a:txBody>
                  <a:tcPr marL="7749" marR="7749" marT="774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r>
            </a:tbl>
          </a:graphicData>
        </a:graphic>
      </p:graphicFrame>
      <p:pic>
        <p:nvPicPr>
          <p:cNvPr id="3" name="Picture 8" descr="http://www.elcastillohotel.com.ar/images/elcastillo_logo.png"/>
          <p:cNvPicPr>
            <a:picLocks noChangeAspect="1" noChangeArrowheads="1"/>
          </p:cNvPicPr>
          <p:nvPr/>
        </p:nvPicPr>
        <p:blipFill>
          <a:blip r:embed="rId2"/>
          <a:srcRect/>
          <a:stretch>
            <a:fillRect/>
          </a:stretch>
        </p:blipFill>
        <p:spPr bwMode="auto">
          <a:xfrm>
            <a:off x="0" y="141426"/>
            <a:ext cx="4286248" cy="1215871"/>
          </a:xfrm>
          <a:prstGeom prst="rect">
            <a:avLst/>
          </a:prstGeom>
          <a:noFill/>
        </p:spPr>
      </p:pic>
      <p:sp>
        <p:nvSpPr>
          <p:cNvPr id="4" name="3 CuadroTexto"/>
          <p:cNvSpPr txBox="1"/>
          <p:nvPr/>
        </p:nvSpPr>
        <p:spPr>
          <a:xfrm>
            <a:off x="3143240" y="1000108"/>
            <a:ext cx="3143272" cy="646331"/>
          </a:xfrm>
          <a:prstGeom prst="rect">
            <a:avLst/>
          </a:prstGeom>
          <a:noFill/>
        </p:spPr>
        <p:txBody>
          <a:bodyPr wrap="square" rtlCol="0">
            <a:spAutoFit/>
          </a:bodyPr>
          <a:lstStyle/>
          <a:p>
            <a:pPr algn="ctr"/>
            <a:r>
              <a:rPr lang="es-AR" dirty="0" smtClean="0"/>
              <a:t>PRESUPUESTO POR PROGRAMA</a:t>
            </a:r>
            <a:endParaRPr lang="es-AR"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http://www.elcastillohotel.com.ar/images/elcastillo_logo.png"/>
          <p:cNvPicPr>
            <a:picLocks noChangeAspect="1" noChangeArrowheads="1"/>
          </p:cNvPicPr>
          <p:nvPr/>
        </p:nvPicPr>
        <p:blipFill>
          <a:blip r:embed="rId2"/>
          <a:srcRect/>
          <a:stretch>
            <a:fillRect/>
          </a:stretch>
        </p:blipFill>
        <p:spPr bwMode="auto">
          <a:xfrm>
            <a:off x="0" y="141426"/>
            <a:ext cx="4286248" cy="1215871"/>
          </a:xfrm>
          <a:prstGeom prst="rect">
            <a:avLst/>
          </a:prstGeom>
          <a:noFill/>
        </p:spPr>
      </p:pic>
      <p:graphicFrame>
        <p:nvGraphicFramePr>
          <p:cNvPr id="3" name="2 Tabla"/>
          <p:cNvGraphicFramePr>
            <a:graphicFrameLocks noGrp="1"/>
          </p:cNvGraphicFramePr>
          <p:nvPr/>
        </p:nvGraphicFramePr>
        <p:xfrm>
          <a:off x="357157" y="1857363"/>
          <a:ext cx="8358247" cy="4500593"/>
        </p:xfrm>
        <a:graphic>
          <a:graphicData uri="http://schemas.openxmlformats.org/drawingml/2006/table">
            <a:tbl>
              <a:tblPr/>
              <a:tblGrid>
                <a:gridCol w="1883349"/>
                <a:gridCol w="977075"/>
                <a:gridCol w="2623236"/>
                <a:gridCol w="1585980"/>
                <a:gridCol w="1288607"/>
              </a:tblGrid>
              <a:tr h="190388">
                <a:tc>
                  <a:txBody>
                    <a:bodyPr/>
                    <a:lstStyle/>
                    <a:p>
                      <a:pPr algn="l" fontAlgn="ctr"/>
                      <a:r>
                        <a:rPr lang="es-AR" sz="500" b="1" i="1" u="none" strike="noStrike">
                          <a:solidFill>
                            <a:srgbClr val="FFFFFF"/>
                          </a:solidFill>
                          <a:latin typeface="Calibri"/>
                        </a:rPr>
                        <a:t>PROGRAMA 2</a:t>
                      </a:r>
                    </a:p>
                  </a:txBody>
                  <a:tcPr marL="4193" marR="4193" marT="4193" marB="0" anchor="ctr">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76091"/>
                    </a:solidFill>
                  </a:tcPr>
                </a:tc>
                <a:tc>
                  <a:txBody>
                    <a:bodyPr/>
                    <a:lstStyle/>
                    <a:p>
                      <a:pPr algn="l" fontAlgn="b"/>
                      <a:r>
                        <a:rPr lang="es-AR" sz="500" b="0" i="0" u="none" strike="noStrike">
                          <a:solidFill>
                            <a:srgbClr val="000000"/>
                          </a:solidFill>
                          <a:latin typeface="Calibri"/>
                        </a:rPr>
                        <a:t> </a:t>
                      </a:r>
                    </a:p>
                  </a:txBody>
                  <a:tcPr marL="4193" marR="4193" marT="4193" marB="0" anchor="b">
                    <a:lnL>
                      <a:noFill/>
                    </a:lnL>
                    <a:lnR>
                      <a:noFill/>
                    </a:lnR>
                    <a:lnT>
                      <a:noFill/>
                    </a:lnT>
                    <a:lnB w="6350" cap="flat" cmpd="sng" algn="ctr">
                      <a:solidFill>
                        <a:srgbClr val="000000"/>
                      </a:solidFill>
                      <a:prstDash val="solid"/>
                      <a:round/>
                      <a:headEnd type="none" w="med" len="med"/>
                      <a:tailEnd type="none" w="med" len="med"/>
                    </a:lnB>
                    <a:solidFill>
                      <a:srgbClr val="376091"/>
                    </a:solidFill>
                  </a:tcPr>
                </a:tc>
                <a:tc>
                  <a:txBody>
                    <a:bodyPr/>
                    <a:lstStyle/>
                    <a:p>
                      <a:pPr algn="l" fontAlgn="b"/>
                      <a:r>
                        <a:rPr lang="es-AR" sz="500" b="0" i="0" u="none" strike="noStrike">
                          <a:solidFill>
                            <a:srgbClr val="000000"/>
                          </a:solidFill>
                          <a:latin typeface="Calibri"/>
                        </a:rPr>
                        <a:t> </a:t>
                      </a:r>
                    </a:p>
                  </a:txBody>
                  <a:tcPr marL="4193" marR="4193" marT="4193" marB="0" anchor="b">
                    <a:lnL>
                      <a:noFill/>
                    </a:lnL>
                    <a:lnR>
                      <a:noFill/>
                    </a:lnR>
                    <a:lnT>
                      <a:noFill/>
                    </a:lnT>
                    <a:lnB w="6350" cap="flat" cmpd="sng" algn="ctr">
                      <a:solidFill>
                        <a:srgbClr val="000000"/>
                      </a:solidFill>
                      <a:prstDash val="solid"/>
                      <a:round/>
                      <a:headEnd type="none" w="med" len="med"/>
                      <a:tailEnd type="none" w="med" len="med"/>
                    </a:lnB>
                    <a:solidFill>
                      <a:srgbClr val="376091"/>
                    </a:solidFill>
                  </a:tcPr>
                </a:tc>
                <a:tc>
                  <a:txBody>
                    <a:bodyPr/>
                    <a:lstStyle/>
                    <a:p>
                      <a:pPr algn="l" fontAlgn="b"/>
                      <a:r>
                        <a:rPr lang="es-AR" sz="500" b="0" i="0" u="none" strike="noStrike">
                          <a:solidFill>
                            <a:srgbClr val="000000"/>
                          </a:solidFill>
                          <a:latin typeface="Calibri"/>
                        </a:rPr>
                        <a:t> </a:t>
                      </a:r>
                    </a:p>
                  </a:txBody>
                  <a:tcPr marL="4193" marR="4193" marT="4193" marB="0" anchor="b">
                    <a:lnL>
                      <a:noFill/>
                    </a:lnL>
                    <a:lnR>
                      <a:noFill/>
                    </a:lnR>
                    <a:lnT>
                      <a:noFill/>
                    </a:lnT>
                    <a:lnB w="6350" cap="flat" cmpd="sng" algn="ctr">
                      <a:solidFill>
                        <a:srgbClr val="000000"/>
                      </a:solidFill>
                      <a:prstDash val="solid"/>
                      <a:round/>
                      <a:headEnd type="none" w="med" len="med"/>
                      <a:tailEnd type="none" w="med" len="med"/>
                    </a:lnB>
                    <a:solidFill>
                      <a:srgbClr val="376091"/>
                    </a:solidFill>
                  </a:tcPr>
                </a:tc>
                <a:tc>
                  <a:txBody>
                    <a:bodyPr/>
                    <a:lstStyle/>
                    <a:p>
                      <a:pPr algn="l" fontAlgn="b"/>
                      <a:r>
                        <a:rPr lang="es-AR" sz="500" b="0" i="0" u="none" strike="noStrike">
                          <a:solidFill>
                            <a:srgbClr val="000000"/>
                          </a:solidFill>
                          <a:latin typeface="Calibri"/>
                        </a:rPr>
                        <a:t> </a:t>
                      </a:r>
                    </a:p>
                  </a:txBody>
                  <a:tcPr marL="4193" marR="4193" marT="4193" marB="0" anchor="b">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376091"/>
                    </a:solidFill>
                  </a:tcPr>
                </a:tc>
              </a:tr>
              <a:tr h="97516">
                <a:tc>
                  <a:txBody>
                    <a:bodyPr/>
                    <a:lstStyle/>
                    <a:p>
                      <a:pPr algn="l" fontAlgn="b"/>
                      <a:r>
                        <a:rPr lang="es-AR" sz="500" b="0" i="0" u="none" strike="noStrike">
                          <a:solidFill>
                            <a:srgbClr val="000000"/>
                          </a:solidFill>
                          <a:latin typeface="Calibri"/>
                        </a:rPr>
                        <a:t>Hoja A4</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169</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$ 0,17</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$ 28,73</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Impresiones</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163</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$ 0,30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$ 48,90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Hora de Computadoras</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7</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$ 1,00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$ 70,00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Horas de Internet</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2</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$ 2,00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$ 4,00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Diseñador Gráfico LOGO</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1</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$ 120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$ 120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Teléfono</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440 min</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$ 0,35</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$ 154,00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Transporte </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100 litros </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$ 3,10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$ 310,00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Psicólogo organizacional</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10 hs</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$ 65,00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$ 650,00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Servicio Catering branch</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17</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$ 30,00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$ 510,00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958">
                <a:tc>
                  <a:txBody>
                    <a:bodyPr/>
                    <a:lstStyle/>
                    <a:p>
                      <a:pPr algn="l" fontAlgn="b"/>
                      <a:r>
                        <a:rPr lang="es-AR" sz="500" b="0" i="0" u="none" strike="noStrike">
                          <a:solidFill>
                            <a:srgbClr val="000000"/>
                          </a:solidFill>
                          <a:latin typeface="Calibri"/>
                        </a:rPr>
                        <a:t>Servicio de Catering merienda</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17</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$ 8,70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$ 147,90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Honorarios</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170 hs</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$ 85</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$ 10.200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1" i="0" u="none" strike="noStrike">
                          <a:solidFill>
                            <a:srgbClr val="000000"/>
                          </a:solidFill>
                          <a:latin typeface="Calibri"/>
                        </a:rPr>
                        <a:t>Subtotal</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 </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 </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 </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1" i="0" u="none" strike="noStrike">
                          <a:solidFill>
                            <a:srgbClr val="000000"/>
                          </a:solidFill>
                          <a:latin typeface="Calibri"/>
                        </a:rPr>
                        <a:t>$ 12.223,25</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r>
              <a:tr h="97516">
                <a:tc>
                  <a:txBody>
                    <a:bodyPr/>
                    <a:lstStyle/>
                    <a:p>
                      <a:pPr algn="l" fontAlgn="b"/>
                      <a:r>
                        <a:rPr lang="es-AR" sz="500" b="0" i="0" u="none" strike="noStrike">
                          <a:solidFill>
                            <a:srgbClr val="000000"/>
                          </a:solidFill>
                          <a:latin typeface="Calibri"/>
                        </a:rPr>
                        <a:t>Hoja A4</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22</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$ 0,17</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$ 3,74</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Impresiones</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22</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$ 0,30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$ 6,60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Hora de Computadoras</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15</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$ 1,00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$ 15,00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Teléfono</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180 min</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$ 0,35</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$ 63,00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Transporte </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70 litros </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$ 3,10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$ 217,00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Psicólogo organizacional</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10 hs</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$ 120,00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$ 1.200,00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Honorarios</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70 hs</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$ 85</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$ 5.950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1" i="0" u="none" strike="noStrike">
                          <a:solidFill>
                            <a:srgbClr val="000000"/>
                          </a:solidFill>
                          <a:latin typeface="Calibri"/>
                        </a:rPr>
                        <a:t>Subtotal</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 </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 </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 </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1" i="0" u="none" strike="noStrike">
                          <a:solidFill>
                            <a:srgbClr val="000000"/>
                          </a:solidFill>
                          <a:latin typeface="Calibri"/>
                        </a:rPr>
                        <a:t>$ 7.452,70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r>
              <a:tr h="97516">
                <a:tc>
                  <a:txBody>
                    <a:bodyPr/>
                    <a:lstStyle/>
                    <a:p>
                      <a:pPr algn="l" fontAlgn="b"/>
                      <a:r>
                        <a:rPr lang="es-AR" sz="500" b="0" i="0" u="none" strike="noStrike">
                          <a:solidFill>
                            <a:srgbClr val="000000"/>
                          </a:solidFill>
                          <a:latin typeface="Calibri"/>
                        </a:rPr>
                        <a:t>Hoja A4</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15</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$ 0,17</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$ 2,55</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Impresiones</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6</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$ 0,30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$ 1,80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Hora de Computadoras</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10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$ 1,00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$ 10,00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Horas de Internet</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5</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$ 2,00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$ 10,00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958">
                <a:tc>
                  <a:txBody>
                    <a:bodyPr/>
                    <a:lstStyle/>
                    <a:p>
                      <a:pPr algn="l" fontAlgn="b"/>
                      <a:r>
                        <a:rPr lang="es-AR" sz="500" b="0" i="0" u="none" strike="noStrike">
                          <a:solidFill>
                            <a:srgbClr val="000000"/>
                          </a:solidFill>
                          <a:latin typeface="Calibri"/>
                        </a:rPr>
                        <a:t>Diseñador Gráfico INVITACIÓN</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1</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$ 120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$ 120,00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Imprenta INVITACIÓN</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15</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$7,20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$ 108,00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Disfraces</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10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$ 35,00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$ 350,00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Transporte </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30 litros </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$ 3,10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$ 93,00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Carpintería</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1</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$ 70,00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$ 70,00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Correo privado</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15</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$ 1,20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$ 18,00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Impresiones especiales</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1</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$ 6,00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$ 6,00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Servicio Catering almuerzo</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60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$ 75,00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$ 4.500,00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958">
                <a:tc>
                  <a:txBody>
                    <a:bodyPr/>
                    <a:lstStyle/>
                    <a:p>
                      <a:pPr algn="l" fontAlgn="b"/>
                      <a:r>
                        <a:rPr lang="es-AR" sz="500" b="0" i="0" u="none" strike="noStrike">
                          <a:solidFill>
                            <a:srgbClr val="000000"/>
                          </a:solidFill>
                          <a:latin typeface="Calibri"/>
                        </a:rPr>
                        <a:t>Servicio de Catering merienda</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60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$ 8,70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$ 522,00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Servicio de Catering cena </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30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$ 75,00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$ 2.250,00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Pinturas</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10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$ 6,50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$ 65,00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Pinceles</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30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$ 2,50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$ 75,00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Bastidores</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2</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$ 50,00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$ 100,00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Profesionales de belleza</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2</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$ 300,00</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$ 600,00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0" i="0" u="none" strike="noStrike">
                          <a:solidFill>
                            <a:srgbClr val="000000"/>
                          </a:solidFill>
                          <a:latin typeface="Calibri"/>
                        </a:rPr>
                        <a:t>Honorarios</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101 hs</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El Castillo Hotel, Resort y Spa</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$ 85</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0" i="0" u="none" strike="noStrike">
                          <a:solidFill>
                            <a:srgbClr val="000000"/>
                          </a:solidFill>
                          <a:latin typeface="Calibri"/>
                        </a:rPr>
                        <a:t>$ 8.585,00</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16">
                <a:tc>
                  <a:txBody>
                    <a:bodyPr/>
                    <a:lstStyle/>
                    <a:p>
                      <a:pPr algn="l" fontAlgn="b"/>
                      <a:r>
                        <a:rPr lang="es-AR" sz="500" b="1" i="0" u="none" strike="noStrike">
                          <a:solidFill>
                            <a:srgbClr val="000000"/>
                          </a:solidFill>
                          <a:latin typeface="Calibri"/>
                        </a:rPr>
                        <a:t>Subtotal</a:t>
                      </a:r>
                    </a:p>
                  </a:txBody>
                  <a:tcPr marL="4193" marR="4193" marT="419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 </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 </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500" b="0" i="0" u="none" strike="noStrike">
                          <a:solidFill>
                            <a:srgbClr val="000000"/>
                          </a:solidFill>
                          <a:latin typeface="Calibri"/>
                        </a:rPr>
                        <a:t> </a:t>
                      </a:r>
                    </a:p>
                  </a:txBody>
                  <a:tcPr marL="4193" marR="4193" marT="41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500" b="1" i="0" u="none" strike="noStrike">
                          <a:solidFill>
                            <a:srgbClr val="000000"/>
                          </a:solidFill>
                          <a:latin typeface="Calibri"/>
                        </a:rPr>
                        <a:t>$ 17.484,55</a:t>
                      </a:r>
                    </a:p>
                  </a:txBody>
                  <a:tcPr marL="4193" marR="4193" marT="419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r>
              <a:tr h="153239">
                <a:tc>
                  <a:txBody>
                    <a:bodyPr/>
                    <a:lstStyle/>
                    <a:p>
                      <a:pPr algn="ctr" fontAlgn="ctr"/>
                      <a:r>
                        <a:rPr lang="es-AR" sz="500" b="1" i="0" u="none" strike="noStrike">
                          <a:solidFill>
                            <a:srgbClr val="000000"/>
                          </a:solidFill>
                          <a:latin typeface="Calibri"/>
                        </a:rPr>
                        <a:t>TOTAL PROGAMA 2</a:t>
                      </a:r>
                    </a:p>
                  </a:txBody>
                  <a:tcPr marL="4193" marR="4193" marT="4193"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ctr"/>
                      <a:r>
                        <a:rPr lang="es-AR" sz="500" b="1" i="0" u="none" strike="noStrike">
                          <a:solidFill>
                            <a:srgbClr val="000000"/>
                          </a:solidFill>
                          <a:latin typeface="Calibri"/>
                        </a:rPr>
                        <a:t> </a:t>
                      </a:r>
                    </a:p>
                  </a:txBody>
                  <a:tcPr marL="4193" marR="4193" marT="41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ctr"/>
                      <a:r>
                        <a:rPr lang="es-AR" sz="500" b="1" i="0" u="none" strike="noStrike">
                          <a:solidFill>
                            <a:srgbClr val="000000"/>
                          </a:solidFill>
                          <a:latin typeface="Calibri"/>
                        </a:rPr>
                        <a:t> </a:t>
                      </a:r>
                    </a:p>
                  </a:txBody>
                  <a:tcPr marL="4193" marR="4193" marT="41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ctr"/>
                      <a:r>
                        <a:rPr lang="es-AR" sz="500" b="1" i="0" u="none" strike="noStrike">
                          <a:solidFill>
                            <a:srgbClr val="000000"/>
                          </a:solidFill>
                          <a:latin typeface="Calibri"/>
                        </a:rPr>
                        <a:t> </a:t>
                      </a:r>
                    </a:p>
                  </a:txBody>
                  <a:tcPr marL="4193" marR="4193" marT="41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ctr"/>
                      <a:r>
                        <a:rPr lang="es-AR" sz="500" b="1" i="0" u="none" strike="noStrike" dirty="0">
                          <a:solidFill>
                            <a:srgbClr val="000000"/>
                          </a:solidFill>
                          <a:latin typeface="Calibri"/>
                        </a:rPr>
                        <a:t>$ 37.160,50</a:t>
                      </a:r>
                    </a:p>
                  </a:txBody>
                  <a:tcPr marL="4193" marR="4193" marT="419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r>
            </a:tbl>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http://www.elcastillohotel.com.ar/images/elcastillo_logo.png"/>
          <p:cNvPicPr>
            <a:picLocks noChangeAspect="1" noChangeArrowheads="1"/>
          </p:cNvPicPr>
          <p:nvPr/>
        </p:nvPicPr>
        <p:blipFill>
          <a:blip r:embed="rId2"/>
          <a:srcRect/>
          <a:stretch>
            <a:fillRect/>
          </a:stretch>
        </p:blipFill>
        <p:spPr bwMode="auto">
          <a:xfrm>
            <a:off x="0" y="141426"/>
            <a:ext cx="4286248" cy="1215871"/>
          </a:xfrm>
          <a:prstGeom prst="rect">
            <a:avLst/>
          </a:prstGeom>
          <a:noFill/>
        </p:spPr>
      </p:pic>
      <p:graphicFrame>
        <p:nvGraphicFramePr>
          <p:cNvPr id="3" name="2 Tabla"/>
          <p:cNvGraphicFramePr>
            <a:graphicFrameLocks noGrp="1"/>
          </p:cNvGraphicFramePr>
          <p:nvPr/>
        </p:nvGraphicFramePr>
        <p:xfrm>
          <a:off x="500034" y="1391129"/>
          <a:ext cx="7643866" cy="4181007"/>
        </p:xfrm>
        <a:graphic>
          <a:graphicData uri="http://schemas.openxmlformats.org/drawingml/2006/table">
            <a:tbl>
              <a:tblPr/>
              <a:tblGrid>
                <a:gridCol w="1722378"/>
                <a:gridCol w="893565"/>
                <a:gridCol w="2399028"/>
                <a:gridCol w="1450425"/>
                <a:gridCol w="1178470"/>
              </a:tblGrid>
              <a:tr h="254282">
                <a:tc>
                  <a:txBody>
                    <a:bodyPr/>
                    <a:lstStyle/>
                    <a:p>
                      <a:pPr algn="l" fontAlgn="ctr"/>
                      <a:r>
                        <a:rPr lang="es-AR" sz="800" b="1" i="1" u="none" strike="noStrike">
                          <a:solidFill>
                            <a:srgbClr val="FFFFFF"/>
                          </a:solidFill>
                          <a:latin typeface="Calibri"/>
                        </a:rPr>
                        <a:t>PROGRAMA 3</a:t>
                      </a:r>
                    </a:p>
                  </a:txBody>
                  <a:tcPr marL="6197" marR="6197" marT="6197" marB="0" anchor="ctr">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76091"/>
                    </a:solidFill>
                  </a:tcPr>
                </a:tc>
                <a:tc>
                  <a:txBody>
                    <a:bodyPr/>
                    <a:lstStyle/>
                    <a:p>
                      <a:pPr algn="l" fontAlgn="b"/>
                      <a:r>
                        <a:rPr lang="es-AR" sz="700" b="0" i="0" u="none" strike="noStrike">
                          <a:solidFill>
                            <a:srgbClr val="000000"/>
                          </a:solidFill>
                          <a:latin typeface="Calibri"/>
                        </a:rPr>
                        <a:t> </a:t>
                      </a:r>
                    </a:p>
                  </a:txBody>
                  <a:tcPr marL="6197" marR="6197" marT="6197" marB="0" anchor="b">
                    <a:lnL>
                      <a:noFill/>
                    </a:lnL>
                    <a:lnR>
                      <a:noFill/>
                    </a:lnR>
                    <a:lnT>
                      <a:noFill/>
                    </a:lnT>
                    <a:lnB w="6350" cap="flat" cmpd="sng" algn="ctr">
                      <a:solidFill>
                        <a:srgbClr val="000000"/>
                      </a:solidFill>
                      <a:prstDash val="solid"/>
                      <a:round/>
                      <a:headEnd type="none" w="med" len="med"/>
                      <a:tailEnd type="none" w="med" len="med"/>
                    </a:lnB>
                    <a:solidFill>
                      <a:srgbClr val="376091"/>
                    </a:solidFill>
                  </a:tcPr>
                </a:tc>
                <a:tc>
                  <a:txBody>
                    <a:bodyPr/>
                    <a:lstStyle/>
                    <a:p>
                      <a:pPr algn="l" fontAlgn="b"/>
                      <a:r>
                        <a:rPr lang="es-AR" sz="700" b="0" i="0" u="none" strike="noStrike">
                          <a:solidFill>
                            <a:srgbClr val="000000"/>
                          </a:solidFill>
                          <a:latin typeface="Calibri"/>
                        </a:rPr>
                        <a:t> </a:t>
                      </a:r>
                    </a:p>
                  </a:txBody>
                  <a:tcPr marL="6197" marR="6197" marT="6197" marB="0" anchor="b">
                    <a:lnL>
                      <a:noFill/>
                    </a:lnL>
                    <a:lnR>
                      <a:noFill/>
                    </a:lnR>
                    <a:lnT>
                      <a:noFill/>
                    </a:lnT>
                    <a:lnB w="6350" cap="flat" cmpd="sng" algn="ctr">
                      <a:solidFill>
                        <a:srgbClr val="000000"/>
                      </a:solidFill>
                      <a:prstDash val="solid"/>
                      <a:round/>
                      <a:headEnd type="none" w="med" len="med"/>
                      <a:tailEnd type="none" w="med" len="med"/>
                    </a:lnB>
                    <a:solidFill>
                      <a:srgbClr val="376091"/>
                    </a:solidFill>
                  </a:tcPr>
                </a:tc>
                <a:tc>
                  <a:txBody>
                    <a:bodyPr/>
                    <a:lstStyle/>
                    <a:p>
                      <a:pPr algn="l" fontAlgn="b"/>
                      <a:r>
                        <a:rPr lang="es-AR" sz="700" b="0" i="0" u="none" strike="noStrike">
                          <a:solidFill>
                            <a:srgbClr val="000000"/>
                          </a:solidFill>
                          <a:latin typeface="Calibri"/>
                        </a:rPr>
                        <a:t> </a:t>
                      </a:r>
                    </a:p>
                  </a:txBody>
                  <a:tcPr marL="6197" marR="6197" marT="6197" marB="0" anchor="b">
                    <a:lnL>
                      <a:noFill/>
                    </a:lnL>
                    <a:lnR>
                      <a:noFill/>
                    </a:lnR>
                    <a:lnT>
                      <a:noFill/>
                    </a:lnT>
                    <a:lnB w="6350" cap="flat" cmpd="sng" algn="ctr">
                      <a:solidFill>
                        <a:srgbClr val="000000"/>
                      </a:solidFill>
                      <a:prstDash val="solid"/>
                      <a:round/>
                      <a:headEnd type="none" w="med" len="med"/>
                      <a:tailEnd type="none" w="med" len="med"/>
                    </a:lnB>
                    <a:solidFill>
                      <a:srgbClr val="376091"/>
                    </a:solidFill>
                  </a:tcPr>
                </a:tc>
                <a:tc>
                  <a:txBody>
                    <a:bodyPr/>
                    <a:lstStyle/>
                    <a:p>
                      <a:pPr algn="l" fontAlgn="b"/>
                      <a:r>
                        <a:rPr lang="es-AR" sz="700" b="0" i="0" u="none" strike="noStrike">
                          <a:solidFill>
                            <a:srgbClr val="000000"/>
                          </a:solidFill>
                          <a:latin typeface="Calibri"/>
                        </a:rPr>
                        <a:t> </a:t>
                      </a:r>
                    </a:p>
                  </a:txBody>
                  <a:tcPr marL="6197" marR="6197" marT="6197" marB="0" anchor="b">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376091"/>
                    </a:solidFill>
                  </a:tcPr>
                </a:tc>
              </a:tr>
              <a:tr h="133498">
                <a:tc>
                  <a:txBody>
                    <a:bodyPr/>
                    <a:lstStyle/>
                    <a:p>
                      <a:pPr algn="l" fontAlgn="b"/>
                      <a:r>
                        <a:rPr lang="es-AR" sz="800" b="0" i="0" u="none" strike="noStrike">
                          <a:solidFill>
                            <a:srgbClr val="000000"/>
                          </a:solidFill>
                          <a:latin typeface="Calibri"/>
                        </a:rPr>
                        <a:t>Hoja A4</a:t>
                      </a:r>
                    </a:p>
                  </a:txBody>
                  <a:tcPr marL="6197" marR="6197" marT="61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200</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El Castillo Hotel, Resort y Spa</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$ 0,17</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$ 34,00</a:t>
                      </a:r>
                    </a:p>
                  </a:txBody>
                  <a:tcPr marL="6197" marR="6197" marT="61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3498">
                <a:tc>
                  <a:txBody>
                    <a:bodyPr/>
                    <a:lstStyle/>
                    <a:p>
                      <a:pPr algn="l" fontAlgn="b"/>
                      <a:r>
                        <a:rPr lang="es-AR" sz="800" b="0" i="0" u="none" strike="noStrike">
                          <a:solidFill>
                            <a:srgbClr val="000000"/>
                          </a:solidFill>
                          <a:latin typeface="Calibri"/>
                        </a:rPr>
                        <a:t>Impresiones</a:t>
                      </a:r>
                    </a:p>
                  </a:txBody>
                  <a:tcPr marL="6197" marR="6197" marT="61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200</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El Castillo Hotel, Resort y Spa</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$ 0,30</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$ 60,00</a:t>
                      </a:r>
                    </a:p>
                  </a:txBody>
                  <a:tcPr marL="6197" marR="6197" marT="61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3498">
                <a:tc>
                  <a:txBody>
                    <a:bodyPr/>
                    <a:lstStyle/>
                    <a:p>
                      <a:pPr algn="l" fontAlgn="b"/>
                      <a:r>
                        <a:rPr lang="es-AR" sz="800" b="0" i="0" u="none" strike="noStrike">
                          <a:solidFill>
                            <a:srgbClr val="000000"/>
                          </a:solidFill>
                          <a:latin typeface="Calibri"/>
                        </a:rPr>
                        <a:t>Cuaderno de notas</a:t>
                      </a:r>
                    </a:p>
                  </a:txBody>
                  <a:tcPr marL="6197" marR="6197" marT="61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8</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El Castillo Hotel, Resort y Spa</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$ 3,70</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$ 29,60</a:t>
                      </a:r>
                    </a:p>
                  </a:txBody>
                  <a:tcPr marL="6197" marR="6197" marT="61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3498">
                <a:tc>
                  <a:txBody>
                    <a:bodyPr/>
                    <a:lstStyle/>
                    <a:p>
                      <a:pPr algn="l" fontAlgn="b"/>
                      <a:r>
                        <a:rPr lang="es-AR" sz="800" b="0" i="0" u="none" strike="noStrike">
                          <a:solidFill>
                            <a:srgbClr val="000000"/>
                          </a:solidFill>
                          <a:latin typeface="Calibri"/>
                        </a:rPr>
                        <a:t>Lapiceras</a:t>
                      </a:r>
                    </a:p>
                  </a:txBody>
                  <a:tcPr marL="6197" marR="6197" marT="61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8</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El Castillo Hotel, Resort y Spa</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$ 1,50</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$ 12,00</a:t>
                      </a:r>
                    </a:p>
                  </a:txBody>
                  <a:tcPr marL="6197" marR="6197" marT="61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3498">
                <a:tc>
                  <a:txBody>
                    <a:bodyPr/>
                    <a:lstStyle/>
                    <a:p>
                      <a:pPr algn="l" fontAlgn="b"/>
                      <a:r>
                        <a:rPr lang="es-AR" sz="800" b="0" i="0" u="none" strike="noStrike">
                          <a:solidFill>
                            <a:srgbClr val="000000"/>
                          </a:solidFill>
                          <a:latin typeface="Calibri"/>
                        </a:rPr>
                        <a:t>Bebidas</a:t>
                      </a:r>
                    </a:p>
                  </a:txBody>
                  <a:tcPr marL="6197" marR="6197" marT="61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30</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El Castillo Hotel, Resort y Spa</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$ 3,50</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$ 105,00</a:t>
                      </a:r>
                    </a:p>
                  </a:txBody>
                  <a:tcPr marL="6197" marR="6197" marT="61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3498">
                <a:tc>
                  <a:txBody>
                    <a:bodyPr/>
                    <a:lstStyle/>
                    <a:p>
                      <a:pPr algn="l" fontAlgn="b"/>
                      <a:r>
                        <a:rPr lang="es-AR" sz="800" b="0" i="0" u="none" strike="noStrike">
                          <a:solidFill>
                            <a:srgbClr val="000000"/>
                          </a:solidFill>
                          <a:latin typeface="Calibri"/>
                        </a:rPr>
                        <a:t>Carpetas </a:t>
                      </a:r>
                    </a:p>
                  </a:txBody>
                  <a:tcPr marL="6197" marR="6197" marT="61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30</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El Castillo Hotel, Resort y Spa</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$ 5,70</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$ 171,00</a:t>
                      </a:r>
                    </a:p>
                  </a:txBody>
                  <a:tcPr marL="6197" marR="6197" marT="61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3498">
                <a:tc>
                  <a:txBody>
                    <a:bodyPr/>
                    <a:lstStyle/>
                    <a:p>
                      <a:pPr algn="l" fontAlgn="b"/>
                      <a:r>
                        <a:rPr lang="es-AR" sz="800" b="0" i="0" u="none" strike="noStrike">
                          <a:solidFill>
                            <a:srgbClr val="000000"/>
                          </a:solidFill>
                          <a:latin typeface="Calibri"/>
                        </a:rPr>
                        <a:t>Honorarios</a:t>
                      </a:r>
                    </a:p>
                  </a:txBody>
                  <a:tcPr marL="6197" marR="6197" marT="61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30 hs.</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El Castillo Hotel, Resort y Spa</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$ 85</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$ 2.550</a:t>
                      </a:r>
                    </a:p>
                  </a:txBody>
                  <a:tcPr marL="6197" marR="6197" marT="61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0639">
                <a:tc>
                  <a:txBody>
                    <a:bodyPr/>
                    <a:lstStyle/>
                    <a:p>
                      <a:pPr algn="ctr" fontAlgn="ctr"/>
                      <a:r>
                        <a:rPr lang="es-AR" sz="800" b="1" i="0" u="none" strike="noStrike">
                          <a:solidFill>
                            <a:srgbClr val="000000"/>
                          </a:solidFill>
                          <a:latin typeface="Calibri"/>
                        </a:rPr>
                        <a:t>TOTAL PROGAMA 3</a:t>
                      </a:r>
                    </a:p>
                  </a:txBody>
                  <a:tcPr marL="6197" marR="6197" marT="619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ctr"/>
                      <a:r>
                        <a:rPr lang="es-AR" sz="800" b="1" i="0" u="none" strike="noStrike">
                          <a:solidFill>
                            <a:srgbClr val="000000"/>
                          </a:solidFill>
                          <a:latin typeface="Calibri"/>
                        </a:rPr>
                        <a:t> </a:t>
                      </a:r>
                    </a:p>
                  </a:txBody>
                  <a:tcPr marL="6197" marR="6197" marT="61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ctr"/>
                      <a:r>
                        <a:rPr lang="es-AR" sz="800" b="1" i="0" u="none" strike="noStrike">
                          <a:solidFill>
                            <a:srgbClr val="000000"/>
                          </a:solidFill>
                          <a:latin typeface="Calibri"/>
                        </a:rPr>
                        <a:t> </a:t>
                      </a:r>
                    </a:p>
                  </a:txBody>
                  <a:tcPr marL="6197" marR="6197" marT="61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ctr"/>
                      <a:r>
                        <a:rPr lang="es-AR" sz="800" b="1" i="0" u="none" strike="noStrike">
                          <a:solidFill>
                            <a:srgbClr val="000000"/>
                          </a:solidFill>
                          <a:latin typeface="Calibri"/>
                        </a:rPr>
                        <a:t> </a:t>
                      </a:r>
                    </a:p>
                  </a:txBody>
                  <a:tcPr marL="6197" marR="6197" marT="61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ctr"/>
                      <a:r>
                        <a:rPr lang="es-AR" sz="800" b="1" i="0" u="none" strike="noStrike">
                          <a:solidFill>
                            <a:srgbClr val="000000"/>
                          </a:solidFill>
                          <a:latin typeface="Calibri"/>
                        </a:rPr>
                        <a:t>$ 2.961,60</a:t>
                      </a:r>
                    </a:p>
                  </a:txBody>
                  <a:tcPr marL="6197" marR="6197" marT="61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r>
              <a:tr h="266996">
                <a:tc>
                  <a:txBody>
                    <a:bodyPr/>
                    <a:lstStyle/>
                    <a:p>
                      <a:pPr algn="l" fontAlgn="ctr"/>
                      <a:r>
                        <a:rPr lang="es-AR" sz="800" b="1" i="1" u="none" strike="noStrike">
                          <a:solidFill>
                            <a:srgbClr val="FFFFFF"/>
                          </a:solidFill>
                          <a:latin typeface="Calibri"/>
                        </a:rPr>
                        <a:t>PROGRAMA 4</a:t>
                      </a:r>
                    </a:p>
                  </a:txBody>
                  <a:tcPr marL="6197" marR="6197" marT="6197" marB="0" anchor="ctr">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76091"/>
                    </a:solidFill>
                  </a:tcPr>
                </a:tc>
                <a:tc>
                  <a:txBody>
                    <a:bodyPr/>
                    <a:lstStyle/>
                    <a:p>
                      <a:pPr algn="l" fontAlgn="b"/>
                      <a:r>
                        <a:rPr lang="es-AR" sz="700" b="0" i="0" u="none" strike="noStrike">
                          <a:solidFill>
                            <a:srgbClr val="000000"/>
                          </a:solidFill>
                          <a:latin typeface="Calibri"/>
                        </a:rPr>
                        <a:t> </a:t>
                      </a:r>
                    </a:p>
                  </a:txBody>
                  <a:tcPr marL="6197" marR="6197" marT="619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76091"/>
                    </a:solidFill>
                  </a:tcPr>
                </a:tc>
                <a:tc>
                  <a:txBody>
                    <a:bodyPr/>
                    <a:lstStyle/>
                    <a:p>
                      <a:pPr algn="l" fontAlgn="b"/>
                      <a:r>
                        <a:rPr lang="es-AR" sz="700" b="0" i="0" u="none" strike="noStrike">
                          <a:solidFill>
                            <a:srgbClr val="000000"/>
                          </a:solidFill>
                          <a:latin typeface="Calibri"/>
                        </a:rPr>
                        <a:t> </a:t>
                      </a:r>
                    </a:p>
                  </a:txBody>
                  <a:tcPr marL="6197" marR="6197" marT="619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76091"/>
                    </a:solidFill>
                  </a:tcPr>
                </a:tc>
                <a:tc>
                  <a:txBody>
                    <a:bodyPr/>
                    <a:lstStyle/>
                    <a:p>
                      <a:pPr algn="l" fontAlgn="b"/>
                      <a:r>
                        <a:rPr lang="es-AR" sz="700" b="0" i="0" u="none" strike="noStrike">
                          <a:solidFill>
                            <a:srgbClr val="000000"/>
                          </a:solidFill>
                          <a:latin typeface="Calibri"/>
                        </a:rPr>
                        <a:t> </a:t>
                      </a:r>
                    </a:p>
                  </a:txBody>
                  <a:tcPr marL="6197" marR="6197" marT="619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76091"/>
                    </a:solidFill>
                  </a:tcPr>
                </a:tc>
                <a:tc>
                  <a:txBody>
                    <a:bodyPr/>
                    <a:lstStyle/>
                    <a:p>
                      <a:pPr algn="l" fontAlgn="b"/>
                      <a:r>
                        <a:rPr lang="es-AR" sz="700" b="0" i="0" u="none" strike="noStrike">
                          <a:solidFill>
                            <a:srgbClr val="000000"/>
                          </a:solidFill>
                          <a:latin typeface="Calibri"/>
                        </a:rPr>
                        <a:t> </a:t>
                      </a:r>
                    </a:p>
                  </a:txBody>
                  <a:tcPr marL="6197" marR="6197" marT="6197"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76091"/>
                    </a:solidFill>
                  </a:tcPr>
                </a:tc>
              </a:tr>
              <a:tr h="133498">
                <a:tc>
                  <a:txBody>
                    <a:bodyPr/>
                    <a:lstStyle/>
                    <a:p>
                      <a:pPr algn="l" fontAlgn="b"/>
                      <a:r>
                        <a:rPr lang="es-AR" sz="800" b="0" i="0" u="none" strike="noStrike">
                          <a:solidFill>
                            <a:srgbClr val="000000"/>
                          </a:solidFill>
                          <a:latin typeface="Calibri"/>
                        </a:rPr>
                        <a:t>Hoja A4</a:t>
                      </a:r>
                    </a:p>
                  </a:txBody>
                  <a:tcPr marL="6197" marR="6197" marT="61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70</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El Castillo Hotel, Resort y Spa</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$ 0,17</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$ 11,90</a:t>
                      </a:r>
                    </a:p>
                  </a:txBody>
                  <a:tcPr marL="6197" marR="6197" marT="61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3498">
                <a:tc>
                  <a:txBody>
                    <a:bodyPr/>
                    <a:lstStyle/>
                    <a:p>
                      <a:pPr algn="l" fontAlgn="b"/>
                      <a:r>
                        <a:rPr lang="es-AR" sz="800" b="0" i="0" u="none" strike="noStrike">
                          <a:solidFill>
                            <a:srgbClr val="000000"/>
                          </a:solidFill>
                          <a:latin typeface="Calibri"/>
                        </a:rPr>
                        <a:t>Impresiones</a:t>
                      </a:r>
                    </a:p>
                  </a:txBody>
                  <a:tcPr marL="6197" marR="6197" marT="61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70</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El Castillo Hotel, Resort y Spa</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$ 0,30</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$ 21,00</a:t>
                      </a:r>
                    </a:p>
                  </a:txBody>
                  <a:tcPr marL="6197" marR="6197" marT="61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3498">
                <a:tc>
                  <a:txBody>
                    <a:bodyPr/>
                    <a:lstStyle/>
                    <a:p>
                      <a:pPr algn="l" fontAlgn="b"/>
                      <a:r>
                        <a:rPr lang="es-AR" sz="800" b="0" i="0" u="none" strike="noStrike">
                          <a:solidFill>
                            <a:srgbClr val="000000"/>
                          </a:solidFill>
                          <a:latin typeface="Calibri"/>
                        </a:rPr>
                        <a:t>Diseñador Gráfico </a:t>
                      </a:r>
                    </a:p>
                  </a:txBody>
                  <a:tcPr marL="6197" marR="6197" marT="61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4</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El Castillo Hotel, Resort y Spa</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$ 450</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$ 450,00</a:t>
                      </a:r>
                    </a:p>
                  </a:txBody>
                  <a:tcPr marL="6197" marR="6197" marT="61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3498">
                <a:tc>
                  <a:txBody>
                    <a:bodyPr/>
                    <a:lstStyle/>
                    <a:p>
                      <a:pPr algn="l" fontAlgn="b"/>
                      <a:r>
                        <a:rPr lang="es-AR" sz="800" b="0" i="0" u="none" strike="noStrike">
                          <a:solidFill>
                            <a:srgbClr val="000000"/>
                          </a:solidFill>
                          <a:latin typeface="Calibri"/>
                        </a:rPr>
                        <a:t>Imprenta Invitación</a:t>
                      </a:r>
                    </a:p>
                  </a:txBody>
                  <a:tcPr marL="6197" marR="6197" marT="61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60</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El Castillo Hotel, Resort y Spa</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$ 3,50</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$ 210,00</a:t>
                      </a:r>
                    </a:p>
                  </a:txBody>
                  <a:tcPr marL="6197" marR="6197" marT="61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6495">
                <a:tc>
                  <a:txBody>
                    <a:bodyPr/>
                    <a:lstStyle/>
                    <a:p>
                      <a:pPr algn="l" fontAlgn="b"/>
                      <a:r>
                        <a:rPr lang="es-AR" sz="800" b="0" i="0" u="none" strike="noStrike">
                          <a:solidFill>
                            <a:srgbClr val="000000"/>
                          </a:solidFill>
                          <a:latin typeface="Calibri"/>
                        </a:rPr>
                        <a:t>Transporte de piezas gráficas</a:t>
                      </a:r>
                    </a:p>
                  </a:txBody>
                  <a:tcPr marL="6197" marR="6197" marT="61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1</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El Castillo Hotel, Resort y Spa</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$ 30</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$ 30,00</a:t>
                      </a:r>
                    </a:p>
                  </a:txBody>
                  <a:tcPr marL="6197" marR="6197" marT="61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3498">
                <a:tc>
                  <a:txBody>
                    <a:bodyPr/>
                    <a:lstStyle/>
                    <a:p>
                      <a:pPr algn="l" fontAlgn="b"/>
                      <a:r>
                        <a:rPr lang="es-AR" sz="800" b="0" i="0" u="none" strike="noStrike">
                          <a:solidFill>
                            <a:srgbClr val="000000"/>
                          </a:solidFill>
                          <a:latin typeface="Calibri"/>
                        </a:rPr>
                        <a:t>Envío correo postal</a:t>
                      </a:r>
                    </a:p>
                  </a:txBody>
                  <a:tcPr marL="6197" marR="6197" marT="61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60</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El Castillo Hotel, Resort y Spa</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$ 2,20</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$ 132,00</a:t>
                      </a:r>
                    </a:p>
                  </a:txBody>
                  <a:tcPr marL="6197" marR="6197" marT="61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3498">
                <a:tc>
                  <a:txBody>
                    <a:bodyPr/>
                    <a:lstStyle/>
                    <a:p>
                      <a:pPr algn="l" fontAlgn="b"/>
                      <a:r>
                        <a:rPr lang="es-AR" sz="800" b="0" i="0" u="none" strike="noStrike">
                          <a:solidFill>
                            <a:srgbClr val="000000"/>
                          </a:solidFill>
                          <a:latin typeface="Calibri"/>
                        </a:rPr>
                        <a:t>Transporte periodistas</a:t>
                      </a:r>
                    </a:p>
                  </a:txBody>
                  <a:tcPr marL="6197" marR="6197" marT="61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1</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El Castillo Hotel, Resort y Spa</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$ 120</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$ 120</a:t>
                      </a:r>
                    </a:p>
                  </a:txBody>
                  <a:tcPr marL="6197" marR="6197" marT="61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3498">
                <a:tc>
                  <a:txBody>
                    <a:bodyPr/>
                    <a:lstStyle/>
                    <a:p>
                      <a:pPr algn="l" fontAlgn="b"/>
                      <a:r>
                        <a:rPr lang="es-AR" sz="800" b="0" i="0" u="none" strike="noStrike">
                          <a:solidFill>
                            <a:srgbClr val="000000"/>
                          </a:solidFill>
                          <a:latin typeface="Calibri"/>
                        </a:rPr>
                        <a:t>Servicio de catering</a:t>
                      </a:r>
                    </a:p>
                  </a:txBody>
                  <a:tcPr marL="6197" marR="6197" marT="61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100</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El Castillo Hotel, Resort y Spa</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$ 35</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$ 2.500</a:t>
                      </a:r>
                    </a:p>
                  </a:txBody>
                  <a:tcPr marL="6197" marR="6197" marT="61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3498">
                <a:tc>
                  <a:txBody>
                    <a:bodyPr/>
                    <a:lstStyle/>
                    <a:p>
                      <a:pPr algn="l" fontAlgn="b"/>
                      <a:r>
                        <a:rPr lang="es-AR" sz="800" b="0" i="0" u="none" strike="noStrike">
                          <a:solidFill>
                            <a:srgbClr val="000000"/>
                          </a:solidFill>
                          <a:latin typeface="Calibri"/>
                        </a:rPr>
                        <a:t>Honorarios</a:t>
                      </a:r>
                    </a:p>
                  </a:txBody>
                  <a:tcPr marL="6197" marR="6197" marT="61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40</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El Castillo Hotel, Resort y Spa</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$ 85</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$ 3.400</a:t>
                      </a:r>
                    </a:p>
                  </a:txBody>
                  <a:tcPr marL="6197" marR="6197" marT="61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3498">
                <a:tc>
                  <a:txBody>
                    <a:bodyPr/>
                    <a:lstStyle/>
                    <a:p>
                      <a:pPr algn="l" fontAlgn="b"/>
                      <a:r>
                        <a:rPr lang="es-AR" sz="800" b="0" i="0" u="none" strike="noStrike">
                          <a:solidFill>
                            <a:srgbClr val="000000"/>
                          </a:solidFill>
                          <a:latin typeface="Calibri"/>
                        </a:rPr>
                        <a:t>Kit Press</a:t>
                      </a:r>
                    </a:p>
                  </a:txBody>
                  <a:tcPr marL="6197" marR="6197" marT="61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60</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El Castillo Hotel, Resort y Spa</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$ 45</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$ 2.700</a:t>
                      </a:r>
                    </a:p>
                  </a:txBody>
                  <a:tcPr marL="6197" marR="6197" marT="61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3498">
                <a:tc>
                  <a:txBody>
                    <a:bodyPr/>
                    <a:lstStyle/>
                    <a:p>
                      <a:pPr algn="l" fontAlgn="b"/>
                      <a:r>
                        <a:rPr lang="es-AR" sz="800" b="0" i="0" u="none" strike="noStrike">
                          <a:solidFill>
                            <a:srgbClr val="000000"/>
                          </a:solidFill>
                          <a:latin typeface="Calibri"/>
                        </a:rPr>
                        <a:t>Diseñador Gráfico Insert</a:t>
                      </a:r>
                    </a:p>
                  </a:txBody>
                  <a:tcPr marL="6197" marR="6197" marT="61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1</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El Castillo Hotel, Resort y Spa</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$ 120</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$ 120,00</a:t>
                      </a:r>
                    </a:p>
                  </a:txBody>
                  <a:tcPr marL="6197" marR="6197" marT="61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3498">
                <a:tc>
                  <a:txBody>
                    <a:bodyPr/>
                    <a:lstStyle/>
                    <a:p>
                      <a:pPr algn="l" fontAlgn="b"/>
                      <a:r>
                        <a:rPr lang="es-AR" sz="800" b="0" i="0" u="none" strike="noStrike">
                          <a:solidFill>
                            <a:srgbClr val="000000"/>
                          </a:solidFill>
                          <a:latin typeface="Calibri"/>
                        </a:rPr>
                        <a:t>Imprenta Insert</a:t>
                      </a:r>
                    </a:p>
                  </a:txBody>
                  <a:tcPr marL="6197" marR="6197" marT="61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15000</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El Castillo Hotel, Resort y Spa</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$ 0,56</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$ 8.400,00</a:t>
                      </a:r>
                    </a:p>
                  </a:txBody>
                  <a:tcPr marL="6197" marR="6197" marT="61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3498">
                <a:tc>
                  <a:txBody>
                    <a:bodyPr/>
                    <a:lstStyle/>
                    <a:p>
                      <a:pPr algn="l" fontAlgn="b"/>
                      <a:r>
                        <a:rPr lang="es-AR" sz="800" b="0" i="0" u="none" strike="noStrike">
                          <a:solidFill>
                            <a:srgbClr val="000000"/>
                          </a:solidFill>
                          <a:latin typeface="Calibri"/>
                        </a:rPr>
                        <a:t>Publicación en la revista</a:t>
                      </a:r>
                    </a:p>
                  </a:txBody>
                  <a:tcPr marL="6197" marR="6197" marT="61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1</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El Castillo Hotel, Resort y Spa</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$ 7.600,00</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$ 7.600,00</a:t>
                      </a:r>
                    </a:p>
                  </a:txBody>
                  <a:tcPr marL="6197" marR="6197" marT="61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6495">
                <a:tc>
                  <a:txBody>
                    <a:bodyPr/>
                    <a:lstStyle/>
                    <a:p>
                      <a:pPr algn="l" fontAlgn="b"/>
                      <a:r>
                        <a:rPr lang="es-AR" sz="800" b="0" i="0" u="none" strike="noStrike">
                          <a:solidFill>
                            <a:srgbClr val="000000"/>
                          </a:solidFill>
                          <a:latin typeface="Calibri"/>
                        </a:rPr>
                        <a:t>Transporte de piezas gráficas</a:t>
                      </a:r>
                    </a:p>
                  </a:txBody>
                  <a:tcPr marL="6197" marR="6197" marT="61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1</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El Castillo Hotel, Resort y Spa</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$ 15</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$ 15,00</a:t>
                      </a:r>
                    </a:p>
                  </a:txBody>
                  <a:tcPr marL="6197" marR="6197" marT="61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3498">
                <a:tc>
                  <a:txBody>
                    <a:bodyPr/>
                    <a:lstStyle/>
                    <a:p>
                      <a:pPr algn="l" fontAlgn="b"/>
                      <a:r>
                        <a:rPr lang="es-AR" sz="800" b="0" i="0" u="none" strike="noStrike">
                          <a:solidFill>
                            <a:srgbClr val="000000"/>
                          </a:solidFill>
                          <a:latin typeface="Calibri"/>
                        </a:rPr>
                        <a:t>Honorarios</a:t>
                      </a:r>
                    </a:p>
                  </a:txBody>
                  <a:tcPr marL="6197" marR="6197" marT="61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25</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AR" sz="800" b="0" i="0" u="none" strike="noStrike">
                          <a:solidFill>
                            <a:srgbClr val="000000"/>
                          </a:solidFill>
                          <a:latin typeface="Calibri"/>
                        </a:rPr>
                        <a:t>El Castillo Hotel, Resort y Spa</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$ 85</a:t>
                      </a:r>
                    </a:p>
                  </a:txBody>
                  <a:tcPr marL="6197" marR="6197" marT="61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AR" sz="800" b="0" i="0" u="none" strike="noStrike">
                          <a:solidFill>
                            <a:srgbClr val="000000"/>
                          </a:solidFill>
                          <a:latin typeface="Calibri"/>
                        </a:rPr>
                        <a:t>$ 2.125</a:t>
                      </a:r>
                    </a:p>
                  </a:txBody>
                  <a:tcPr marL="6197" marR="6197" marT="61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6140">
                <a:tc>
                  <a:txBody>
                    <a:bodyPr/>
                    <a:lstStyle/>
                    <a:p>
                      <a:pPr algn="ctr" fontAlgn="ctr"/>
                      <a:r>
                        <a:rPr lang="es-AR" sz="800" b="1" i="0" u="none" strike="noStrike">
                          <a:solidFill>
                            <a:srgbClr val="000000"/>
                          </a:solidFill>
                          <a:latin typeface="Calibri"/>
                        </a:rPr>
                        <a:t>TOTAL PROGAMA 4</a:t>
                      </a:r>
                    </a:p>
                  </a:txBody>
                  <a:tcPr marL="6197" marR="6197" marT="619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CD5B4"/>
                    </a:solidFill>
                  </a:tcPr>
                </a:tc>
                <a:tc>
                  <a:txBody>
                    <a:bodyPr/>
                    <a:lstStyle/>
                    <a:p>
                      <a:pPr algn="ctr" fontAlgn="ctr"/>
                      <a:r>
                        <a:rPr lang="es-AR" sz="800" b="1" i="0" u="none" strike="noStrike">
                          <a:solidFill>
                            <a:srgbClr val="000000"/>
                          </a:solidFill>
                          <a:latin typeface="Calibri"/>
                        </a:rPr>
                        <a:t> </a:t>
                      </a:r>
                    </a:p>
                  </a:txBody>
                  <a:tcPr marL="6197" marR="6197" marT="61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CD5B4"/>
                    </a:solidFill>
                  </a:tcPr>
                </a:tc>
                <a:tc>
                  <a:txBody>
                    <a:bodyPr/>
                    <a:lstStyle/>
                    <a:p>
                      <a:pPr algn="ctr" fontAlgn="ctr"/>
                      <a:r>
                        <a:rPr lang="es-AR" sz="800" b="1" i="0" u="none" strike="noStrike">
                          <a:solidFill>
                            <a:srgbClr val="000000"/>
                          </a:solidFill>
                          <a:latin typeface="Calibri"/>
                        </a:rPr>
                        <a:t> </a:t>
                      </a:r>
                    </a:p>
                  </a:txBody>
                  <a:tcPr marL="6197" marR="6197" marT="61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CD5B4"/>
                    </a:solidFill>
                  </a:tcPr>
                </a:tc>
                <a:tc>
                  <a:txBody>
                    <a:bodyPr/>
                    <a:lstStyle/>
                    <a:p>
                      <a:pPr algn="ctr" fontAlgn="ctr"/>
                      <a:r>
                        <a:rPr lang="es-AR" sz="800" b="1" i="0" u="none" strike="noStrike">
                          <a:solidFill>
                            <a:srgbClr val="000000"/>
                          </a:solidFill>
                          <a:latin typeface="Calibri"/>
                        </a:rPr>
                        <a:t> </a:t>
                      </a:r>
                    </a:p>
                  </a:txBody>
                  <a:tcPr marL="6197" marR="6197" marT="619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CD5B4"/>
                    </a:solidFill>
                  </a:tcPr>
                </a:tc>
                <a:tc>
                  <a:txBody>
                    <a:bodyPr/>
                    <a:lstStyle/>
                    <a:p>
                      <a:pPr algn="ctr" fontAlgn="ctr"/>
                      <a:r>
                        <a:rPr lang="es-AR" sz="800" b="1" i="0" u="none" strike="noStrike" dirty="0">
                          <a:solidFill>
                            <a:srgbClr val="000000"/>
                          </a:solidFill>
                          <a:latin typeface="Calibri"/>
                        </a:rPr>
                        <a:t>$ 27.823,00</a:t>
                      </a:r>
                    </a:p>
                  </a:txBody>
                  <a:tcPr marL="6197" marR="6197" marT="619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CD5B4"/>
                    </a:solidFill>
                  </a:tcPr>
                </a:tc>
              </a:tr>
            </a:tbl>
          </a:graphicData>
        </a:graphic>
      </p:graphicFrame>
      <p:graphicFrame>
        <p:nvGraphicFramePr>
          <p:cNvPr id="4" name="3 Tabla"/>
          <p:cNvGraphicFramePr>
            <a:graphicFrameLocks noGrp="1"/>
          </p:cNvGraphicFramePr>
          <p:nvPr/>
        </p:nvGraphicFramePr>
        <p:xfrm>
          <a:off x="500034" y="5572140"/>
          <a:ext cx="7643866" cy="426203"/>
        </p:xfrm>
        <a:graphic>
          <a:graphicData uri="http://schemas.openxmlformats.org/drawingml/2006/table">
            <a:tbl>
              <a:tblPr/>
              <a:tblGrid>
                <a:gridCol w="1722379"/>
                <a:gridCol w="893565"/>
                <a:gridCol w="2399028"/>
                <a:gridCol w="1450425"/>
                <a:gridCol w="1178469"/>
              </a:tblGrid>
              <a:tr h="426203">
                <a:tc>
                  <a:txBody>
                    <a:bodyPr/>
                    <a:lstStyle/>
                    <a:p>
                      <a:pPr algn="ctr" fontAlgn="ctr"/>
                      <a:r>
                        <a:rPr lang="es-AR" sz="1100" b="1" i="0" u="none" strike="noStrike">
                          <a:solidFill>
                            <a:srgbClr val="000000"/>
                          </a:solidFill>
                          <a:latin typeface="Calibri"/>
                        </a:rPr>
                        <a:t>TOTAL</a:t>
                      </a:r>
                    </a:p>
                  </a:txBody>
                  <a:tcPr marL="7749" marR="7749" marT="7749"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C090"/>
                    </a:solidFill>
                  </a:tcPr>
                </a:tc>
                <a:tc>
                  <a:txBody>
                    <a:bodyPr/>
                    <a:lstStyle/>
                    <a:p>
                      <a:pPr algn="l" fontAlgn="b"/>
                      <a:r>
                        <a:rPr lang="es-AR" sz="900" b="0" i="0" u="none" strike="noStrike">
                          <a:solidFill>
                            <a:srgbClr val="000000"/>
                          </a:solidFill>
                          <a:latin typeface="Calibri"/>
                        </a:rPr>
                        <a:t> </a:t>
                      </a:r>
                    </a:p>
                  </a:txBody>
                  <a:tcPr marL="7749" marR="7749" marT="7749"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C090"/>
                    </a:solidFill>
                  </a:tcPr>
                </a:tc>
                <a:tc>
                  <a:txBody>
                    <a:bodyPr/>
                    <a:lstStyle/>
                    <a:p>
                      <a:pPr algn="l" fontAlgn="b"/>
                      <a:r>
                        <a:rPr lang="es-AR" sz="900" b="0" i="0" u="none" strike="noStrike">
                          <a:solidFill>
                            <a:srgbClr val="000000"/>
                          </a:solidFill>
                          <a:latin typeface="Calibri"/>
                        </a:rPr>
                        <a:t> </a:t>
                      </a:r>
                    </a:p>
                  </a:txBody>
                  <a:tcPr marL="7749" marR="7749" marT="7749"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C090"/>
                    </a:solidFill>
                  </a:tcPr>
                </a:tc>
                <a:tc>
                  <a:txBody>
                    <a:bodyPr/>
                    <a:lstStyle/>
                    <a:p>
                      <a:pPr algn="l" fontAlgn="b"/>
                      <a:r>
                        <a:rPr lang="es-AR" sz="900" b="0" i="0" u="none" strike="noStrike">
                          <a:solidFill>
                            <a:srgbClr val="000000"/>
                          </a:solidFill>
                          <a:latin typeface="Calibri"/>
                        </a:rPr>
                        <a:t> </a:t>
                      </a:r>
                    </a:p>
                  </a:txBody>
                  <a:tcPr marL="7749" marR="7749" marT="7749"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C090"/>
                    </a:solidFill>
                  </a:tcPr>
                </a:tc>
                <a:tc>
                  <a:txBody>
                    <a:bodyPr/>
                    <a:lstStyle/>
                    <a:p>
                      <a:pPr algn="ctr" fontAlgn="ctr"/>
                      <a:r>
                        <a:rPr lang="es-AR" sz="1100" b="1" i="0" u="none" strike="noStrike" dirty="0">
                          <a:solidFill>
                            <a:srgbClr val="000000"/>
                          </a:solidFill>
                          <a:latin typeface="Calibri"/>
                        </a:rPr>
                        <a:t>$ 72.682,25</a:t>
                      </a:r>
                    </a:p>
                  </a:txBody>
                  <a:tcPr marL="7749" marR="7749" marT="774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C090"/>
                    </a:solid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http://www.elcastillohotel.com.ar/images/elcastillo_logo.png"/>
          <p:cNvPicPr>
            <a:picLocks noChangeAspect="1" noChangeArrowheads="1"/>
          </p:cNvPicPr>
          <p:nvPr/>
        </p:nvPicPr>
        <p:blipFill>
          <a:blip r:embed="rId2"/>
          <a:srcRect/>
          <a:stretch>
            <a:fillRect/>
          </a:stretch>
        </p:blipFill>
        <p:spPr bwMode="auto">
          <a:xfrm>
            <a:off x="214282" y="285728"/>
            <a:ext cx="4331572" cy="1228728"/>
          </a:xfrm>
          <a:prstGeom prst="rect">
            <a:avLst/>
          </a:prstGeom>
          <a:noFill/>
        </p:spPr>
      </p:pic>
      <p:pic>
        <p:nvPicPr>
          <p:cNvPr id="5" name="Picture 2" descr="http://www.elcastillohotel.com.ar/images/elcastillo_head_03.jpg"/>
          <p:cNvPicPr>
            <a:picLocks noChangeAspect="1" noChangeArrowheads="1"/>
          </p:cNvPicPr>
          <p:nvPr/>
        </p:nvPicPr>
        <p:blipFill>
          <a:blip r:embed="rId3"/>
          <a:srcRect/>
          <a:stretch>
            <a:fillRect/>
          </a:stretch>
        </p:blipFill>
        <p:spPr bwMode="auto">
          <a:xfrm>
            <a:off x="4500562" y="5429264"/>
            <a:ext cx="4822064" cy="1428736"/>
          </a:xfrm>
          <a:prstGeom prst="rect">
            <a:avLst/>
          </a:prstGeom>
          <a:ln>
            <a:noFill/>
          </a:ln>
          <a:effectLst>
            <a:softEdge rad="112500"/>
          </a:effectLst>
        </p:spPr>
      </p:pic>
      <p:pic>
        <p:nvPicPr>
          <p:cNvPr id="6" name="Picture 5"/>
          <p:cNvPicPr>
            <a:picLocks noChangeAspect="1" noChangeArrowheads="1"/>
          </p:cNvPicPr>
          <p:nvPr/>
        </p:nvPicPr>
        <p:blipFill>
          <a:blip r:embed="rId4"/>
          <a:srcRect/>
          <a:stretch>
            <a:fillRect/>
          </a:stretch>
        </p:blipFill>
        <p:spPr bwMode="auto">
          <a:xfrm>
            <a:off x="0" y="5429264"/>
            <a:ext cx="5072066" cy="1428736"/>
          </a:xfrm>
          <a:prstGeom prst="rect">
            <a:avLst/>
          </a:prstGeom>
          <a:ln>
            <a:noFill/>
          </a:ln>
          <a:effectLst>
            <a:softEdge rad="112500"/>
          </a:effectLst>
        </p:spPr>
      </p:pic>
      <p:sp>
        <p:nvSpPr>
          <p:cNvPr id="9" name="8 CuadroTexto"/>
          <p:cNvSpPr txBox="1"/>
          <p:nvPr/>
        </p:nvSpPr>
        <p:spPr>
          <a:xfrm>
            <a:off x="428596" y="1428736"/>
            <a:ext cx="8215370" cy="4201150"/>
          </a:xfrm>
          <a:prstGeom prst="rect">
            <a:avLst/>
          </a:prstGeom>
          <a:noFill/>
        </p:spPr>
        <p:txBody>
          <a:bodyPr wrap="square" rtlCol="0">
            <a:spAutoFit/>
          </a:bodyPr>
          <a:lstStyle/>
          <a:p>
            <a:r>
              <a:rPr lang="es-AR" b="1" dirty="0" smtClean="0"/>
              <a:t>CONTEXTO TURÍSTICO Y HOTELERO</a:t>
            </a:r>
          </a:p>
          <a:p>
            <a:pPr>
              <a:lnSpc>
                <a:spcPct val="150000"/>
              </a:lnSpc>
            </a:pPr>
            <a:endParaRPr lang="es-AR" sz="1400" b="1" dirty="0" smtClean="0"/>
          </a:p>
          <a:p>
            <a:pPr>
              <a:lnSpc>
                <a:spcPct val="150000"/>
              </a:lnSpc>
              <a:buFont typeface="Wingdings" pitchFamily="2" charset="2"/>
              <a:buChar char=""/>
            </a:pPr>
            <a:r>
              <a:rPr lang="es-AR" sz="1400" b="1" dirty="0" smtClean="0"/>
              <a:t> El turismo como </a:t>
            </a:r>
            <a:r>
              <a:rPr lang="es-AR" sz="1400" b="1" i="1" dirty="0" smtClean="0"/>
              <a:t>impulsor fundamental de la economía nacional y provincial</a:t>
            </a:r>
            <a:r>
              <a:rPr lang="es-AR" sz="1400" b="1" dirty="0" smtClean="0"/>
              <a:t> en los últimos diez años.</a:t>
            </a:r>
          </a:p>
          <a:p>
            <a:pPr>
              <a:lnSpc>
                <a:spcPct val="150000"/>
              </a:lnSpc>
              <a:buFont typeface="Wingdings" pitchFamily="2" charset="2"/>
              <a:buChar char=""/>
            </a:pPr>
            <a:r>
              <a:rPr lang="es-AR" sz="1400" b="1" dirty="0" smtClean="0"/>
              <a:t> Gran </a:t>
            </a:r>
            <a:r>
              <a:rPr lang="es-AR" sz="1400" b="1" i="1" dirty="0" smtClean="0"/>
              <a:t>crecimiento de la infraestructura hotelera</a:t>
            </a:r>
            <a:r>
              <a:rPr lang="es-AR" sz="1400" b="1" dirty="0" smtClean="0"/>
              <a:t>.</a:t>
            </a:r>
          </a:p>
          <a:p>
            <a:pPr>
              <a:lnSpc>
                <a:spcPct val="150000"/>
              </a:lnSpc>
              <a:buFont typeface="Wingdings" pitchFamily="2" charset="2"/>
              <a:buChar char=""/>
            </a:pPr>
            <a:r>
              <a:rPr lang="es-AR" sz="1400" b="1" dirty="0" smtClean="0"/>
              <a:t> Marcado </a:t>
            </a:r>
            <a:r>
              <a:rPr lang="es-AR" sz="1400" b="1" i="1" dirty="0" smtClean="0"/>
              <a:t>crecimiento de la actividad turística y hotelera </a:t>
            </a:r>
            <a:r>
              <a:rPr lang="es-AR" sz="1400" b="1" dirty="0" smtClean="0"/>
              <a:t>con servicios suplementarios.</a:t>
            </a:r>
          </a:p>
          <a:p>
            <a:pPr>
              <a:lnSpc>
                <a:spcPct val="150000"/>
              </a:lnSpc>
              <a:buFont typeface="Wingdings" pitchFamily="2" charset="2"/>
              <a:buChar char=""/>
            </a:pPr>
            <a:r>
              <a:rPr lang="es-AR" sz="1400" b="1" dirty="0" smtClean="0"/>
              <a:t>Argentina y Córdoba como </a:t>
            </a:r>
            <a:r>
              <a:rPr lang="es-AR" sz="1400" b="1" i="1" dirty="0" smtClean="0"/>
              <a:t>2° foco principal de inversión hotelera internacional</a:t>
            </a:r>
            <a:r>
              <a:rPr lang="es-AR" sz="1400" b="1" dirty="0" smtClean="0"/>
              <a:t>.</a:t>
            </a:r>
          </a:p>
          <a:p>
            <a:pPr>
              <a:lnSpc>
                <a:spcPct val="150000"/>
              </a:lnSpc>
              <a:buFont typeface="Wingdings" pitchFamily="2" charset="2"/>
              <a:buChar char=""/>
            </a:pPr>
            <a:r>
              <a:rPr lang="es-AR" sz="1400" b="1" dirty="0" smtClean="0"/>
              <a:t> La capacidad hotelera </a:t>
            </a:r>
            <a:r>
              <a:rPr lang="es-AR" sz="1400" b="1" i="1" dirty="0" smtClean="0"/>
              <a:t>de Córdoba es la segunda a nivel nacional</a:t>
            </a:r>
            <a:r>
              <a:rPr lang="es-AR" sz="1400" b="1" dirty="0" smtClean="0"/>
              <a:t>.</a:t>
            </a:r>
          </a:p>
          <a:p>
            <a:pPr>
              <a:lnSpc>
                <a:spcPct val="150000"/>
              </a:lnSpc>
              <a:buFont typeface="Wingdings" pitchFamily="2" charset="2"/>
              <a:buChar char=""/>
            </a:pPr>
            <a:r>
              <a:rPr lang="es-AR" sz="1400" b="1" dirty="0" smtClean="0"/>
              <a:t>El </a:t>
            </a:r>
            <a:r>
              <a:rPr lang="es-AR" sz="1400" b="1" i="1" dirty="0" smtClean="0"/>
              <a:t>Valle de Punilla es el principal centro turístico</a:t>
            </a:r>
            <a:r>
              <a:rPr lang="es-AR" sz="1400" b="1" dirty="0" smtClean="0"/>
              <a:t> de la provincia.</a:t>
            </a:r>
          </a:p>
          <a:p>
            <a:pPr>
              <a:lnSpc>
                <a:spcPct val="150000"/>
              </a:lnSpc>
              <a:buFont typeface="Wingdings" pitchFamily="2" charset="2"/>
              <a:buChar char=""/>
            </a:pPr>
            <a:r>
              <a:rPr lang="es-AR" sz="1400" b="1" dirty="0" smtClean="0"/>
              <a:t>Desarrollo </a:t>
            </a:r>
            <a:r>
              <a:rPr lang="es-AR" sz="1400" b="1" i="1" dirty="0" smtClean="0"/>
              <a:t>de políticas y legislaciones nacionales  y provinciales </a:t>
            </a:r>
            <a:r>
              <a:rPr lang="es-AR" sz="1400" b="1" dirty="0" smtClean="0"/>
              <a:t>para impulsar el desarrollo turístico y hotelero.</a:t>
            </a:r>
          </a:p>
          <a:p>
            <a:pPr>
              <a:lnSpc>
                <a:spcPct val="150000"/>
              </a:lnSpc>
              <a:buFont typeface="Wingdings" pitchFamily="2" charset="2"/>
              <a:buChar char=""/>
            </a:pPr>
            <a:r>
              <a:rPr lang="es-AR" sz="1400" b="1" i="1" dirty="0" smtClean="0"/>
              <a:t>Diversidad de categorización hotelera </a:t>
            </a:r>
            <a:r>
              <a:rPr lang="es-AR" sz="1400" b="1" dirty="0" smtClean="0"/>
              <a:t>a en la provincia.</a:t>
            </a:r>
          </a:p>
          <a:p>
            <a:endParaRPr lang="es-AR"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ppt_x-.2"/>
                                          </p:val>
                                        </p:tav>
                                        <p:tav tm="100000">
                                          <p:val>
                                            <p:strVal val="#ppt_x"/>
                                          </p:val>
                                        </p:tav>
                                      </p:tavLst>
                                    </p:anim>
                                    <p:anim calcmode="lin" valueType="num">
                                      <p:cBhvr>
                                        <p:cTn id="8"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http://www.elcastillohotel.com.ar/images/elcastillo_logo.png"/>
          <p:cNvPicPr>
            <a:picLocks noChangeAspect="1" noChangeArrowheads="1"/>
          </p:cNvPicPr>
          <p:nvPr/>
        </p:nvPicPr>
        <p:blipFill>
          <a:blip r:embed="rId2"/>
          <a:srcRect/>
          <a:stretch>
            <a:fillRect/>
          </a:stretch>
        </p:blipFill>
        <p:spPr bwMode="auto">
          <a:xfrm>
            <a:off x="-148710" y="928670"/>
            <a:ext cx="9292710" cy="2636044"/>
          </a:xfrm>
          <a:prstGeom prst="rect">
            <a:avLst/>
          </a:prstGeom>
          <a:noFill/>
        </p:spPr>
      </p:pic>
      <p:sp>
        <p:nvSpPr>
          <p:cNvPr id="4" name="3 CuadroTexto"/>
          <p:cNvSpPr txBox="1"/>
          <p:nvPr/>
        </p:nvSpPr>
        <p:spPr>
          <a:xfrm>
            <a:off x="3571868" y="5929330"/>
            <a:ext cx="5143536" cy="523220"/>
          </a:xfrm>
          <a:prstGeom prst="rect">
            <a:avLst/>
          </a:prstGeom>
          <a:noFill/>
        </p:spPr>
        <p:txBody>
          <a:bodyPr wrap="square" rtlCol="0">
            <a:spAutoFit/>
          </a:bodyPr>
          <a:lstStyle/>
          <a:p>
            <a:pPr algn="ctr"/>
            <a:r>
              <a:rPr lang="es-AR" sz="2800" i="1" dirty="0" smtClean="0">
                <a:solidFill>
                  <a:srgbClr val="C00000"/>
                </a:solidFill>
              </a:rPr>
              <a:t>Marianela CONESA</a:t>
            </a:r>
            <a:endParaRPr lang="es-AR" sz="2800" i="1" dirty="0">
              <a:solidFill>
                <a:srgbClr val="C00000"/>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http://www.elcastillohotel.com.ar/images/elcastillo_logo.png"/>
          <p:cNvPicPr>
            <a:picLocks noChangeAspect="1" noChangeArrowheads="1"/>
          </p:cNvPicPr>
          <p:nvPr/>
        </p:nvPicPr>
        <p:blipFill>
          <a:blip r:embed="rId2"/>
          <a:srcRect/>
          <a:stretch>
            <a:fillRect/>
          </a:stretch>
        </p:blipFill>
        <p:spPr bwMode="auto">
          <a:xfrm>
            <a:off x="214282" y="285728"/>
            <a:ext cx="4331572" cy="1228728"/>
          </a:xfrm>
          <a:prstGeom prst="rect">
            <a:avLst/>
          </a:prstGeom>
          <a:noFill/>
        </p:spPr>
      </p:pic>
      <p:graphicFrame>
        <p:nvGraphicFramePr>
          <p:cNvPr id="3" name="2 Diagrama"/>
          <p:cNvGraphicFramePr/>
          <p:nvPr/>
        </p:nvGraphicFramePr>
        <p:xfrm>
          <a:off x="285720" y="1500174"/>
          <a:ext cx="8572560" cy="50006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http://www.elcastillohotel.com.ar/images/elcastillo_logo.png"/>
          <p:cNvPicPr>
            <a:picLocks noChangeAspect="1" noChangeArrowheads="1"/>
          </p:cNvPicPr>
          <p:nvPr/>
        </p:nvPicPr>
        <p:blipFill>
          <a:blip r:embed="rId2"/>
          <a:srcRect/>
          <a:stretch>
            <a:fillRect/>
          </a:stretch>
        </p:blipFill>
        <p:spPr bwMode="auto">
          <a:xfrm>
            <a:off x="214282" y="285728"/>
            <a:ext cx="4331572" cy="1228728"/>
          </a:xfrm>
          <a:prstGeom prst="rect">
            <a:avLst/>
          </a:prstGeom>
          <a:noFill/>
        </p:spPr>
      </p:pic>
      <p:graphicFrame>
        <p:nvGraphicFramePr>
          <p:cNvPr id="4" name="3 Diagrama"/>
          <p:cNvGraphicFramePr/>
          <p:nvPr/>
        </p:nvGraphicFramePr>
        <p:xfrm>
          <a:off x="2571736" y="4929198"/>
          <a:ext cx="6072230" cy="21358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4 CuadroTexto"/>
          <p:cNvSpPr txBox="1"/>
          <p:nvPr/>
        </p:nvSpPr>
        <p:spPr>
          <a:xfrm>
            <a:off x="4000496" y="2071678"/>
            <a:ext cx="4214842" cy="2031325"/>
          </a:xfrm>
          <a:prstGeom prst="rect">
            <a:avLst/>
          </a:prstGeom>
          <a:noFill/>
        </p:spPr>
        <p:txBody>
          <a:bodyPr wrap="square" rtlCol="0">
            <a:spAutoFit/>
          </a:bodyPr>
          <a:lstStyle/>
          <a:p>
            <a:pPr lvl="0">
              <a:lnSpc>
                <a:spcPct val="150000"/>
              </a:lnSpc>
            </a:pPr>
            <a:r>
              <a:rPr lang="es-AR" dirty="0" smtClean="0">
                <a:solidFill>
                  <a:sysClr val="windowText" lastClr="000000">
                    <a:hueOff val="0"/>
                    <a:satOff val="0"/>
                    <a:lumOff val="0"/>
                    <a:alphaOff val="0"/>
                  </a:sysClr>
                </a:solidFill>
                <a:latin typeface="Times New Roman" pitchFamily="18" charset="0"/>
                <a:cs typeface="Times New Roman" pitchFamily="18" charset="0"/>
              </a:rPr>
              <a:t>Se aproxima a conocer de manera. exploratoria </a:t>
            </a:r>
            <a:r>
              <a:rPr lang="es-AR" b="1" dirty="0" smtClean="0">
                <a:solidFill>
                  <a:sysClr val="windowText" lastClr="000000">
                    <a:hueOff val="0"/>
                    <a:satOff val="0"/>
                    <a:lumOff val="0"/>
                    <a:alphaOff val="0"/>
                  </a:sysClr>
                </a:solidFill>
                <a:latin typeface="Times New Roman" pitchFamily="18" charset="0"/>
                <a:cs typeface="Times New Roman" pitchFamily="18" charset="0"/>
              </a:rPr>
              <a:t>todos los objetivos específicos</a:t>
            </a:r>
          </a:p>
          <a:p>
            <a:pPr lvl="0">
              <a:lnSpc>
                <a:spcPct val="150000"/>
              </a:lnSpc>
            </a:pPr>
            <a:r>
              <a:rPr lang="es-AR" dirty="0" smtClean="0">
                <a:solidFill>
                  <a:sysClr val="windowText" lastClr="000000">
                    <a:hueOff val="0"/>
                    <a:satOff val="0"/>
                    <a:lumOff val="0"/>
                    <a:alphaOff val="0"/>
                  </a:sysClr>
                </a:solidFill>
                <a:latin typeface="Times New Roman" pitchFamily="18" charset="0"/>
                <a:cs typeface="Times New Roman" pitchFamily="18" charset="0"/>
              </a:rPr>
              <a:t>Herramienta: Entrevista en profundidad</a:t>
            </a:r>
          </a:p>
          <a:p>
            <a:pPr lvl="0">
              <a:lnSpc>
                <a:spcPct val="150000"/>
              </a:lnSpc>
            </a:pPr>
            <a:r>
              <a:rPr lang="es-AR" dirty="0" smtClean="0">
                <a:solidFill>
                  <a:sysClr val="windowText" lastClr="000000">
                    <a:hueOff val="0"/>
                    <a:satOff val="0"/>
                    <a:lumOff val="0"/>
                    <a:alphaOff val="0"/>
                  </a:sysClr>
                </a:solidFill>
                <a:latin typeface="Times New Roman" pitchFamily="18" charset="0"/>
                <a:cs typeface="Times New Roman" pitchFamily="18" charset="0"/>
              </a:rPr>
              <a:t>Instrumento: Guía de Pautas</a:t>
            </a:r>
          </a:p>
          <a:p>
            <a:endParaRPr lang="es-AR" dirty="0"/>
          </a:p>
        </p:txBody>
      </p:sp>
      <p:grpSp>
        <p:nvGrpSpPr>
          <p:cNvPr id="6" name="5 Grupo"/>
          <p:cNvGrpSpPr/>
          <p:nvPr/>
        </p:nvGrpSpPr>
        <p:grpSpPr>
          <a:xfrm>
            <a:off x="785786" y="1928802"/>
            <a:ext cx="2428892" cy="2643206"/>
            <a:chOff x="0" y="0"/>
            <a:chExt cx="1655095" cy="913238"/>
          </a:xfrm>
        </p:grpSpPr>
        <p:sp>
          <p:nvSpPr>
            <p:cNvPr id="7" name="6 Rectángulo redondeado"/>
            <p:cNvSpPr/>
            <p:nvPr/>
          </p:nvSpPr>
          <p:spPr>
            <a:xfrm>
              <a:off x="0" y="0"/>
              <a:ext cx="1655095" cy="913238"/>
            </a:xfrm>
            <a:prstGeom prst="roundRect">
              <a:avLst/>
            </a:prstGeom>
            <a:solidFill>
              <a:srgbClr val="C0504D">
                <a:hueOff val="0"/>
                <a:satOff val="0"/>
                <a:lumOff val="0"/>
                <a:alphaOff val="0"/>
              </a:srgbClr>
            </a:solidFill>
            <a:ln w="25400" cap="flat" cmpd="sng" algn="ctr">
              <a:solidFill>
                <a:sysClr val="window" lastClr="FFFFFF">
                  <a:hueOff val="0"/>
                  <a:satOff val="0"/>
                  <a:lumOff val="0"/>
                  <a:alphaOff val="0"/>
                </a:sysClr>
              </a:solidFill>
              <a:prstDash val="solid"/>
            </a:ln>
            <a:effectLst/>
          </p:spPr>
          <p:style>
            <a:lnRef idx="2">
              <a:scrgbClr r="0" g="0" b="0"/>
            </a:lnRef>
            <a:fillRef idx="1">
              <a:scrgbClr r="0" g="0" b="0"/>
            </a:fillRef>
            <a:effectRef idx="0">
              <a:scrgbClr r="0" g="0" b="0"/>
            </a:effectRef>
            <a:fontRef idx="minor">
              <a:schemeClr val="lt1"/>
            </a:fontRef>
          </p:style>
        </p:sp>
        <p:sp>
          <p:nvSpPr>
            <p:cNvPr id="8" name="7 Rectángulo"/>
            <p:cNvSpPr/>
            <p:nvPr/>
          </p:nvSpPr>
          <p:spPr>
            <a:xfrm>
              <a:off x="44581" y="44581"/>
              <a:ext cx="1565933" cy="82407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es-AR" sz="2400" b="1" kern="1200" dirty="0">
                  <a:solidFill>
                    <a:sysClr val="window" lastClr="FFFFFF"/>
                  </a:solidFill>
                  <a:latin typeface="Times New Roman" pitchFamily="18" charset="0"/>
                  <a:ea typeface="+mn-ea"/>
                  <a:cs typeface="Times New Roman" pitchFamily="18" charset="0"/>
                </a:rPr>
                <a:t>ETAPA I: Metodología Cualitativa</a:t>
              </a:r>
            </a:p>
          </p:txBody>
        </p:sp>
      </p:grpSp>
      <p:pic>
        <p:nvPicPr>
          <p:cNvPr id="9" name="Picture 5"/>
          <p:cNvPicPr>
            <a:picLocks noChangeAspect="1" noChangeArrowheads="1"/>
          </p:cNvPicPr>
          <p:nvPr/>
        </p:nvPicPr>
        <p:blipFill>
          <a:blip r:embed="rId7">
            <a:lum bright="-6000" contrast="-4000"/>
          </a:blip>
          <a:srcRect/>
          <a:stretch>
            <a:fillRect/>
          </a:stretch>
        </p:blipFill>
        <p:spPr bwMode="auto">
          <a:xfrm>
            <a:off x="0" y="4929198"/>
            <a:ext cx="9144000" cy="1928802"/>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http://www.elcastillohotel.com.ar/images/elcastillo_logo.png"/>
          <p:cNvPicPr>
            <a:picLocks noChangeAspect="1" noChangeArrowheads="1"/>
          </p:cNvPicPr>
          <p:nvPr/>
        </p:nvPicPr>
        <p:blipFill>
          <a:blip r:embed="rId2"/>
          <a:srcRect/>
          <a:stretch>
            <a:fillRect/>
          </a:stretch>
        </p:blipFill>
        <p:spPr bwMode="auto">
          <a:xfrm>
            <a:off x="214282" y="285728"/>
            <a:ext cx="4331572" cy="1228728"/>
          </a:xfrm>
          <a:prstGeom prst="rect">
            <a:avLst/>
          </a:prstGeom>
          <a:noFill/>
        </p:spPr>
      </p:pic>
      <p:sp>
        <p:nvSpPr>
          <p:cNvPr id="5" name="Flecha derecha 4"/>
          <p:cNvSpPr/>
          <p:nvPr/>
        </p:nvSpPr>
        <p:spPr>
          <a:xfrm>
            <a:off x="3286116" y="1428736"/>
            <a:ext cx="4939585" cy="418805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985" tIns="6985" rIns="6985" bIns="6985" numCol="1" spcCol="1270" anchor="t" anchorCtr="0">
            <a:noAutofit/>
          </a:bodyPr>
          <a:lstStyle/>
          <a:p>
            <a:pPr marL="57150" lvl="1" indent="-57150" algn="just" defTabSz="466725">
              <a:lnSpc>
                <a:spcPct val="90000"/>
              </a:lnSpc>
              <a:spcBef>
                <a:spcPct val="0"/>
              </a:spcBef>
              <a:spcAft>
                <a:spcPct val="15000"/>
              </a:spcAft>
              <a:buChar char="••"/>
            </a:pPr>
            <a:r>
              <a:rPr lang="es-AR" sz="1400" b="1" kern="1200" dirty="0">
                <a:solidFill>
                  <a:sysClr val="windowText" lastClr="000000">
                    <a:hueOff val="0"/>
                    <a:satOff val="0"/>
                    <a:lumOff val="0"/>
                    <a:alphaOff val="0"/>
                  </a:sysClr>
                </a:solidFill>
                <a:latin typeface="Times New Roman" pitchFamily="18" charset="0"/>
                <a:ea typeface="+mn-ea"/>
                <a:cs typeface="Times New Roman" pitchFamily="18" charset="0"/>
              </a:rPr>
              <a:t>Objetivo </a:t>
            </a:r>
            <a:r>
              <a:rPr lang="es-AR" sz="1400" b="1" kern="1200" dirty="0" smtClean="0">
                <a:solidFill>
                  <a:sysClr val="windowText" lastClr="000000">
                    <a:hueOff val="0"/>
                    <a:satOff val="0"/>
                    <a:lumOff val="0"/>
                    <a:alphaOff val="0"/>
                  </a:sysClr>
                </a:solidFill>
                <a:latin typeface="Times New Roman" pitchFamily="18" charset="0"/>
                <a:ea typeface="+mn-ea"/>
                <a:cs typeface="Times New Roman" pitchFamily="18" charset="0"/>
              </a:rPr>
              <a:t>Específico </a:t>
            </a:r>
            <a:r>
              <a:rPr lang="es-AR" sz="1400" b="1" kern="1200" dirty="0">
                <a:solidFill>
                  <a:sysClr val="windowText" lastClr="000000">
                    <a:hueOff val="0"/>
                    <a:satOff val="0"/>
                    <a:lumOff val="0"/>
                    <a:alphaOff val="0"/>
                  </a:sysClr>
                </a:solidFill>
                <a:latin typeface="Times New Roman" pitchFamily="18" charset="0"/>
                <a:ea typeface="+mn-ea"/>
                <a:cs typeface="Times New Roman" pitchFamily="18" charset="0"/>
              </a:rPr>
              <a:t>1</a:t>
            </a:r>
            <a:r>
              <a:rPr lang="es-AR" sz="1400" kern="1200" dirty="0">
                <a:solidFill>
                  <a:sysClr val="windowText" lastClr="000000">
                    <a:hueOff val="0"/>
                    <a:satOff val="0"/>
                    <a:lumOff val="0"/>
                    <a:alphaOff val="0"/>
                  </a:sysClr>
                </a:solidFill>
                <a:latin typeface="Times New Roman" pitchFamily="18" charset="0"/>
                <a:ea typeface="+mn-ea"/>
                <a:cs typeface="Times New Roman" pitchFamily="18" charset="0"/>
              </a:rPr>
              <a:t>: Analizar los </a:t>
            </a:r>
            <a:r>
              <a:rPr lang="es-AR" sz="1400" b="1" i="1" kern="1200" dirty="0">
                <a:solidFill>
                  <a:sysClr val="windowText" lastClr="000000">
                    <a:hueOff val="0"/>
                    <a:satOff val="0"/>
                    <a:lumOff val="0"/>
                    <a:alphaOff val="0"/>
                  </a:sysClr>
                </a:solidFill>
                <a:latin typeface="Times New Roman" pitchFamily="18" charset="0"/>
                <a:ea typeface="+mn-ea"/>
                <a:cs typeface="Times New Roman" pitchFamily="18" charset="0"/>
              </a:rPr>
              <a:t>soportes de comunicación </a:t>
            </a:r>
            <a:r>
              <a:rPr lang="es-AR" sz="1400" b="1" i="1" kern="1200" dirty="0" smtClean="0">
                <a:solidFill>
                  <a:sysClr val="windowText" lastClr="000000">
                    <a:hueOff val="0"/>
                    <a:satOff val="0"/>
                    <a:lumOff val="0"/>
                    <a:alphaOff val="0"/>
                  </a:sysClr>
                </a:solidFill>
                <a:latin typeface="Times New Roman" pitchFamily="18" charset="0"/>
                <a:ea typeface="+mn-ea"/>
                <a:cs typeface="Times New Roman" pitchFamily="18" charset="0"/>
              </a:rPr>
              <a:t>externa.</a:t>
            </a:r>
            <a:endParaRPr lang="es-AR" sz="1400" kern="1200" dirty="0">
              <a:solidFill>
                <a:sysClr val="windowText" lastClr="000000">
                  <a:hueOff val="0"/>
                  <a:satOff val="0"/>
                  <a:lumOff val="0"/>
                  <a:alphaOff val="0"/>
                </a:sysClr>
              </a:solidFill>
              <a:latin typeface="Times New Roman" pitchFamily="18" charset="0"/>
              <a:ea typeface="+mn-ea"/>
              <a:cs typeface="Times New Roman" pitchFamily="18" charset="0"/>
            </a:endParaRPr>
          </a:p>
          <a:p>
            <a:pPr marL="57150" lvl="1" indent="-57150" algn="just" defTabSz="466725">
              <a:lnSpc>
                <a:spcPct val="90000"/>
              </a:lnSpc>
              <a:spcBef>
                <a:spcPct val="0"/>
              </a:spcBef>
              <a:spcAft>
                <a:spcPct val="15000"/>
              </a:spcAft>
              <a:buChar char="••"/>
            </a:pPr>
            <a:r>
              <a:rPr lang="es-AR" sz="1400" kern="1200" dirty="0">
                <a:solidFill>
                  <a:sysClr val="windowText" lastClr="000000">
                    <a:hueOff val="0"/>
                    <a:satOff val="0"/>
                    <a:lumOff val="0"/>
                    <a:alphaOff val="0"/>
                  </a:sysClr>
                </a:solidFill>
                <a:latin typeface="Times New Roman" pitchFamily="18" charset="0"/>
                <a:ea typeface="+mn-ea"/>
                <a:cs typeface="Times New Roman" pitchFamily="18" charset="0"/>
              </a:rPr>
              <a:t>Herramienta: Observación</a:t>
            </a:r>
          </a:p>
          <a:p>
            <a:pPr marL="57150" lvl="1" indent="-57150" algn="just" defTabSz="466725">
              <a:lnSpc>
                <a:spcPct val="90000"/>
              </a:lnSpc>
              <a:spcBef>
                <a:spcPct val="0"/>
              </a:spcBef>
              <a:spcAft>
                <a:spcPct val="15000"/>
              </a:spcAft>
              <a:buChar char="••"/>
            </a:pPr>
            <a:r>
              <a:rPr lang="es-AR" sz="1400" kern="1200" dirty="0">
                <a:solidFill>
                  <a:sysClr val="windowText" lastClr="000000">
                    <a:hueOff val="0"/>
                    <a:satOff val="0"/>
                    <a:lumOff val="0"/>
                    <a:alphaOff val="0"/>
                  </a:sysClr>
                </a:solidFill>
                <a:latin typeface="Times New Roman" pitchFamily="18" charset="0"/>
                <a:ea typeface="+mn-ea"/>
                <a:cs typeface="Times New Roman" pitchFamily="18" charset="0"/>
              </a:rPr>
              <a:t>Instrumento: Planilla de observación</a:t>
            </a:r>
          </a:p>
          <a:p>
            <a:pPr marL="57150" lvl="1" indent="-57150" algn="just" defTabSz="466725">
              <a:lnSpc>
                <a:spcPct val="90000"/>
              </a:lnSpc>
              <a:spcBef>
                <a:spcPct val="0"/>
              </a:spcBef>
              <a:spcAft>
                <a:spcPct val="15000"/>
              </a:spcAft>
              <a:buChar char="••"/>
            </a:pPr>
            <a:endParaRPr lang="es-AR" sz="1400" kern="1200" dirty="0">
              <a:solidFill>
                <a:sysClr val="windowText" lastClr="000000">
                  <a:hueOff val="0"/>
                  <a:satOff val="0"/>
                  <a:lumOff val="0"/>
                  <a:alphaOff val="0"/>
                </a:sysClr>
              </a:solidFill>
              <a:latin typeface="Times New Roman" pitchFamily="18" charset="0"/>
              <a:ea typeface="+mn-ea"/>
              <a:cs typeface="Times New Roman" pitchFamily="18" charset="0"/>
            </a:endParaRPr>
          </a:p>
          <a:p>
            <a:pPr marL="57150" lvl="1" indent="-57150" algn="just" defTabSz="466725">
              <a:lnSpc>
                <a:spcPct val="90000"/>
              </a:lnSpc>
              <a:spcBef>
                <a:spcPct val="0"/>
              </a:spcBef>
              <a:spcAft>
                <a:spcPct val="15000"/>
              </a:spcAft>
              <a:buChar char="••"/>
            </a:pPr>
            <a:r>
              <a:rPr lang="es-AR" sz="1400" b="1" kern="1200" dirty="0">
                <a:solidFill>
                  <a:sysClr val="windowText" lastClr="000000">
                    <a:hueOff val="0"/>
                    <a:satOff val="0"/>
                    <a:lumOff val="0"/>
                    <a:alphaOff val="0"/>
                  </a:sysClr>
                </a:solidFill>
                <a:latin typeface="Times New Roman" pitchFamily="18" charset="0"/>
                <a:ea typeface="+mn-ea"/>
                <a:cs typeface="Times New Roman" pitchFamily="18" charset="0"/>
              </a:rPr>
              <a:t> Objetivo Específico 2: </a:t>
            </a:r>
            <a:r>
              <a:rPr lang="es-AR" sz="1400" kern="1200" dirty="0">
                <a:solidFill>
                  <a:sysClr val="windowText" lastClr="000000">
                    <a:hueOff val="0"/>
                    <a:satOff val="0"/>
                    <a:lumOff val="0"/>
                    <a:alphaOff val="0"/>
                  </a:sysClr>
                </a:solidFill>
                <a:latin typeface="Times New Roman" pitchFamily="18" charset="0"/>
                <a:ea typeface="+mn-ea"/>
                <a:cs typeface="Times New Roman" pitchFamily="18" charset="0"/>
              </a:rPr>
              <a:t>Analizar  la </a:t>
            </a:r>
            <a:r>
              <a:rPr lang="es-AR" sz="1400" b="1" i="1" kern="1200" dirty="0">
                <a:solidFill>
                  <a:sysClr val="windowText" lastClr="000000">
                    <a:hueOff val="0"/>
                    <a:satOff val="0"/>
                    <a:lumOff val="0"/>
                    <a:alphaOff val="0"/>
                  </a:sysClr>
                </a:solidFill>
                <a:latin typeface="Times New Roman" pitchFamily="18" charset="0"/>
                <a:ea typeface="+mn-ea"/>
                <a:cs typeface="Times New Roman" pitchFamily="18" charset="0"/>
              </a:rPr>
              <a:t>interacción </a:t>
            </a:r>
            <a:r>
              <a:rPr lang="es-AR" sz="1400" b="1" i="1" kern="1200" dirty="0" smtClean="0">
                <a:solidFill>
                  <a:sysClr val="windowText" lastClr="000000">
                    <a:hueOff val="0"/>
                    <a:satOff val="0"/>
                    <a:lumOff val="0"/>
                    <a:alphaOff val="0"/>
                  </a:sysClr>
                </a:solidFill>
                <a:latin typeface="Times New Roman" pitchFamily="18" charset="0"/>
                <a:ea typeface="+mn-ea"/>
                <a:cs typeface="Times New Roman" pitchFamily="18" charset="0"/>
              </a:rPr>
              <a:t>institucional</a:t>
            </a:r>
            <a:endParaRPr lang="es-AR" sz="1400" kern="1200" dirty="0">
              <a:solidFill>
                <a:sysClr val="windowText" lastClr="000000">
                  <a:hueOff val="0"/>
                  <a:satOff val="0"/>
                  <a:lumOff val="0"/>
                  <a:alphaOff val="0"/>
                </a:sysClr>
              </a:solidFill>
              <a:latin typeface="Times New Roman" pitchFamily="18" charset="0"/>
              <a:ea typeface="+mn-ea"/>
              <a:cs typeface="Times New Roman" pitchFamily="18" charset="0"/>
            </a:endParaRPr>
          </a:p>
          <a:p>
            <a:pPr marL="57150" lvl="1" indent="-57150" algn="just" defTabSz="466725">
              <a:lnSpc>
                <a:spcPct val="90000"/>
              </a:lnSpc>
              <a:spcBef>
                <a:spcPct val="0"/>
              </a:spcBef>
              <a:spcAft>
                <a:spcPct val="15000"/>
              </a:spcAft>
              <a:buChar char="••"/>
            </a:pPr>
            <a:r>
              <a:rPr lang="es-AR" sz="1400" kern="1200" dirty="0" smtClean="0">
                <a:solidFill>
                  <a:sysClr val="windowText" lastClr="000000">
                    <a:hueOff val="0"/>
                    <a:satOff val="0"/>
                    <a:lumOff val="0"/>
                    <a:alphaOff val="0"/>
                  </a:sysClr>
                </a:solidFill>
                <a:latin typeface="Times New Roman" pitchFamily="18" charset="0"/>
                <a:ea typeface="+mn-ea"/>
                <a:cs typeface="Times New Roman" pitchFamily="18" charset="0"/>
              </a:rPr>
              <a:t>Herramienta: Observación</a:t>
            </a:r>
            <a:endParaRPr lang="es-AR" sz="1400" kern="1200" dirty="0">
              <a:solidFill>
                <a:sysClr val="windowText" lastClr="000000">
                  <a:hueOff val="0"/>
                  <a:satOff val="0"/>
                  <a:lumOff val="0"/>
                  <a:alphaOff val="0"/>
                </a:sysClr>
              </a:solidFill>
              <a:latin typeface="Times New Roman" pitchFamily="18" charset="0"/>
              <a:ea typeface="+mn-ea"/>
              <a:cs typeface="Times New Roman" pitchFamily="18" charset="0"/>
            </a:endParaRPr>
          </a:p>
          <a:p>
            <a:pPr marL="57150" lvl="1" indent="-57150" algn="just" defTabSz="466725">
              <a:lnSpc>
                <a:spcPct val="90000"/>
              </a:lnSpc>
              <a:spcBef>
                <a:spcPct val="0"/>
              </a:spcBef>
              <a:spcAft>
                <a:spcPct val="15000"/>
              </a:spcAft>
              <a:buChar char="••"/>
            </a:pPr>
            <a:r>
              <a:rPr lang="es-AR" sz="1400" kern="1200" dirty="0">
                <a:solidFill>
                  <a:sysClr val="windowText" lastClr="000000">
                    <a:hueOff val="0"/>
                    <a:satOff val="0"/>
                    <a:lumOff val="0"/>
                    <a:alphaOff val="0"/>
                  </a:sysClr>
                </a:solidFill>
                <a:latin typeface="Times New Roman" pitchFamily="18" charset="0"/>
                <a:ea typeface="+mn-ea"/>
                <a:cs typeface="Times New Roman" pitchFamily="18" charset="0"/>
              </a:rPr>
              <a:t>Instrumento: Planilla de observación</a:t>
            </a:r>
          </a:p>
          <a:p>
            <a:pPr marL="57150" lvl="1" indent="-57150" algn="just" defTabSz="466725">
              <a:lnSpc>
                <a:spcPct val="90000"/>
              </a:lnSpc>
              <a:spcBef>
                <a:spcPct val="0"/>
              </a:spcBef>
              <a:spcAft>
                <a:spcPct val="15000"/>
              </a:spcAft>
              <a:buChar char="••"/>
            </a:pPr>
            <a:endParaRPr lang="es-AR" sz="1400" kern="1200" dirty="0">
              <a:solidFill>
                <a:sysClr val="windowText" lastClr="000000">
                  <a:hueOff val="0"/>
                  <a:satOff val="0"/>
                  <a:lumOff val="0"/>
                  <a:alphaOff val="0"/>
                </a:sysClr>
              </a:solidFill>
              <a:latin typeface="Times New Roman" pitchFamily="18" charset="0"/>
              <a:ea typeface="+mn-ea"/>
              <a:cs typeface="Times New Roman" pitchFamily="18" charset="0"/>
            </a:endParaRPr>
          </a:p>
          <a:p>
            <a:pPr marL="114300" lvl="2" indent="-57150" algn="just" defTabSz="466725">
              <a:lnSpc>
                <a:spcPct val="90000"/>
              </a:lnSpc>
              <a:spcBef>
                <a:spcPct val="0"/>
              </a:spcBef>
              <a:spcAft>
                <a:spcPct val="15000"/>
              </a:spcAft>
              <a:buChar char="••"/>
            </a:pPr>
            <a:endParaRPr lang="es-AR" sz="1400" kern="1200" dirty="0">
              <a:solidFill>
                <a:sysClr val="windowText" lastClr="000000">
                  <a:hueOff val="0"/>
                  <a:satOff val="0"/>
                  <a:lumOff val="0"/>
                  <a:alphaOff val="0"/>
                </a:sysClr>
              </a:solidFill>
              <a:latin typeface="Times New Roman" pitchFamily="18" charset="0"/>
              <a:ea typeface="+mn-ea"/>
              <a:cs typeface="Times New Roman" pitchFamily="18" charset="0"/>
            </a:endParaRPr>
          </a:p>
          <a:p>
            <a:pPr marL="57150" lvl="1" indent="-57150" algn="just" defTabSz="466725">
              <a:lnSpc>
                <a:spcPct val="90000"/>
              </a:lnSpc>
              <a:spcBef>
                <a:spcPct val="0"/>
              </a:spcBef>
              <a:spcAft>
                <a:spcPct val="15000"/>
              </a:spcAft>
              <a:buChar char="••"/>
            </a:pPr>
            <a:r>
              <a:rPr lang="es-AR" sz="1400" b="1" kern="1200" dirty="0">
                <a:solidFill>
                  <a:sysClr val="windowText" lastClr="000000">
                    <a:hueOff val="0"/>
                    <a:satOff val="0"/>
                    <a:lumOff val="0"/>
                    <a:alphaOff val="0"/>
                  </a:sysClr>
                </a:solidFill>
                <a:latin typeface="Times New Roman" pitchFamily="18" charset="0"/>
                <a:ea typeface="+mn-ea"/>
                <a:cs typeface="Times New Roman" pitchFamily="18" charset="0"/>
              </a:rPr>
              <a:t>Objetivo Específico 3: </a:t>
            </a:r>
            <a:r>
              <a:rPr lang="es-AR" sz="1400" kern="1200" dirty="0">
                <a:solidFill>
                  <a:sysClr val="windowText" lastClr="000000">
                    <a:hueOff val="0"/>
                    <a:satOff val="0"/>
                    <a:lumOff val="0"/>
                    <a:alphaOff val="0"/>
                  </a:sysClr>
                </a:solidFill>
                <a:latin typeface="Times New Roman" pitchFamily="18" charset="0"/>
                <a:ea typeface="+mn-ea"/>
                <a:cs typeface="Times New Roman" pitchFamily="18" charset="0"/>
              </a:rPr>
              <a:t>Analizar la </a:t>
            </a:r>
            <a:r>
              <a:rPr lang="es-AR" sz="1400" b="1" i="1" kern="1200" dirty="0">
                <a:solidFill>
                  <a:sysClr val="windowText" lastClr="000000">
                    <a:hueOff val="0"/>
                    <a:satOff val="0"/>
                    <a:lumOff val="0"/>
                    <a:alphaOff val="0"/>
                  </a:sysClr>
                </a:solidFill>
                <a:latin typeface="Times New Roman" pitchFamily="18" charset="0"/>
                <a:ea typeface="+mn-ea"/>
                <a:cs typeface="Times New Roman" pitchFamily="18" charset="0"/>
              </a:rPr>
              <a:t>transacción </a:t>
            </a:r>
            <a:r>
              <a:rPr lang="es-AR" sz="1400" b="1" i="1" kern="1200" dirty="0" smtClean="0">
                <a:solidFill>
                  <a:sysClr val="windowText" lastClr="000000">
                    <a:hueOff val="0"/>
                    <a:satOff val="0"/>
                    <a:lumOff val="0"/>
                    <a:alphaOff val="0"/>
                  </a:sysClr>
                </a:solidFill>
                <a:latin typeface="Times New Roman" pitchFamily="18" charset="0"/>
                <a:ea typeface="+mn-ea"/>
                <a:cs typeface="Times New Roman" pitchFamily="18" charset="0"/>
              </a:rPr>
              <a:t>institucional</a:t>
            </a:r>
            <a:endParaRPr lang="es-AR" sz="1400" kern="1200" dirty="0">
              <a:solidFill>
                <a:sysClr val="windowText" lastClr="000000">
                  <a:hueOff val="0"/>
                  <a:satOff val="0"/>
                  <a:lumOff val="0"/>
                  <a:alphaOff val="0"/>
                </a:sysClr>
              </a:solidFill>
              <a:latin typeface="Times New Roman" pitchFamily="18" charset="0"/>
              <a:ea typeface="+mn-ea"/>
              <a:cs typeface="Times New Roman" pitchFamily="18" charset="0"/>
            </a:endParaRPr>
          </a:p>
          <a:p>
            <a:pPr marL="57150" lvl="1" indent="-57150" algn="just" defTabSz="466725">
              <a:lnSpc>
                <a:spcPct val="90000"/>
              </a:lnSpc>
              <a:spcBef>
                <a:spcPct val="0"/>
              </a:spcBef>
              <a:spcAft>
                <a:spcPct val="15000"/>
              </a:spcAft>
              <a:buChar char="••"/>
            </a:pPr>
            <a:r>
              <a:rPr lang="es-AR" sz="1400" kern="1200" dirty="0">
                <a:solidFill>
                  <a:sysClr val="windowText" lastClr="000000">
                    <a:hueOff val="0"/>
                    <a:satOff val="0"/>
                    <a:lumOff val="0"/>
                    <a:alphaOff val="0"/>
                  </a:sysClr>
                </a:solidFill>
                <a:latin typeface="Times New Roman" pitchFamily="18" charset="0"/>
                <a:ea typeface="+mn-ea"/>
                <a:cs typeface="Times New Roman" pitchFamily="18" charset="0"/>
              </a:rPr>
              <a:t>Herramienta: Observación</a:t>
            </a:r>
          </a:p>
          <a:p>
            <a:pPr marL="57150" lvl="1" indent="-57150" algn="just" defTabSz="466725">
              <a:lnSpc>
                <a:spcPct val="90000"/>
              </a:lnSpc>
              <a:spcBef>
                <a:spcPct val="0"/>
              </a:spcBef>
              <a:spcAft>
                <a:spcPct val="15000"/>
              </a:spcAft>
              <a:buChar char="••"/>
            </a:pPr>
            <a:r>
              <a:rPr lang="es-AR" sz="1400" kern="1200" dirty="0">
                <a:solidFill>
                  <a:sysClr val="windowText" lastClr="000000">
                    <a:hueOff val="0"/>
                    <a:satOff val="0"/>
                    <a:lumOff val="0"/>
                    <a:alphaOff val="0"/>
                  </a:sysClr>
                </a:solidFill>
                <a:latin typeface="Times New Roman" pitchFamily="18" charset="0"/>
                <a:ea typeface="+mn-ea"/>
                <a:cs typeface="Times New Roman" pitchFamily="18" charset="0"/>
              </a:rPr>
              <a:t>Instrumento: Planilla de observación</a:t>
            </a:r>
          </a:p>
          <a:p>
            <a:pPr marL="57150" lvl="1" indent="-57150" algn="just" defTabSz="466725">
              <a:lnSpc>
                <a:spcPct val="90000"/>
              </a:lnSpc>
              <a:spcBef>
                <a:spcPct val="0"/>
              </a:spcBef>
              <a:spcAft>
                <a:spcPct val="15000"/>
              </a:spcAft>
              <a:buChar char="••"/>
            </a:pPr>
            <a:endParaRPr lang="es-AR" sz="1400" kern="1200" dirty="0">
              <a:solidFill>
                <a:sysClr val="windowText" lastClr="000000">
                  <a:hueOff val="0"/>
                  <a:satOff val="0"/>
                  <a:lumOff val="0"/>
                  <a:alphaOff val="0"/>
                </a:sysClr>
              </a:solidFill>
              <a:latin typeface="Times New Roman" pitchFamily="18" charset="0"/>
              <a:ea typeface="+mn-ea"/>
              <a:cs typeface="Times New Roman" pitchFamily="18" charset="0"/>
            </a:endParaRPr>
          </a:p>
          <a:p>
            <a:pPr marL="114300" lvl="2" indent="-57150" algn="just" defTabSz="466725">
              <a:lnSpc>
                <a:spcPct val="90000"/>
              </a:lnSpc>
              <a:spcBef>
                <a:spcPct val="0"/>
              </a:spcBef>
              <a:spcAft>
                <a:spcPct val="15000"/>
              </a:spcAft>
              <a:buChar char="••"/>
            </a:pPr>
            <a:endParaRPr lang="es-AR" sz="1400" kern="1200" dirty="0">
              <a:solidFill>
                <a:sysClr val="windowText" lastClr="000000">
                  <a:hueOff val="0"/>
                  <a:satOff val="0"/>
                  <a:lumOff val="0"/>
                  <a:alphaOff val="0"/>
                </a:sysClr>
              </a:solidFill>
              <a:latin typeface="Times New Roman" pitchFamily="18" charset="0"/>
              <a:ea typeface="+mn-ea"/>
              <a:cs typeface="Times New Roman" pitchFamily="18" charset="0"/>
            </a:endParaRPr>
          </a:p>
          <a:p>
            <a:pPr marL="57150" lvl="1" indent="-57150" algn="just" defTabSz="466725">
              <a:lnSpc>
                <a:spcPct val="90000"/>
              </a:lnSpc>
              <a:spcBef>
                <a:spcPct val="0"/>
              </a:spcBef>
              <a:spcAft>
                <a:spcPct val="15000"/>
              </a:spcAft>
              <a:buChar char="••"/>
            </a:pPr>
            <a:r>
              <a:rPr lang="es-AR" sz="1400" b="1" kern="1200" dirty="0">
                <a:solidFill>
                  <a:sysClr val="windowText" lastClr="000000">
                    <a:hueOff val="0"/>
                    <a:satOff val="0"/>
                    <a:lumOff val="0"/>
                    <a:alphaOff val="0"/>
                  </a:sysClr>
                </a:solidFill>
                <a:latin typeface="Times New Roman" pitchFamily="18" charset="0"/>
                <a:ea typeface="+mn-ea"/>
                <a:cs typeface="Times New Roman" pitchFamily="18" charset="0"/>
              </a:rPr>
              <a:t>Objetivo Específico 4: </a:t>
            </a:r>
            <a:r>
              <a:rPr lang="es-AR" sz="1400" kern="1200" dirty="0">
                <a:solidFill>
                  <a:sysClr val="windowText" lastClr="000000">
                    <a:hueOff val="0"/>
                    <a:satOff val="0"/>
                    <a:lumOff val="0"/>
                    <a:alphaOff val="0"/>
                  </a:sysClr>
                </a:solidFill>
                <a:latin typeface="Times New Roman" pitchFamily="18" charset="0"/>
                <a:ea typeface="+mn-ea"/>
                <a:cs typeface="Times New Roman" pitchFamily="18" charset="0"/>
              </a:rPr>
              <a:t>Analizar las </a:t>
            </a:r>
            <a:r>
              <a:rPr lang="es-AR" sz="1400" b="1" i="1" kern="1200" dirty="0">
                <a:solidFill>
                  <a:sysClr val="windowText" lastClr="000000">
                    <a:hueOff val="0"/>
                    <a:satOff val="0"/>
                    <a:lumOff val="0"/>
                    <a:alphaOff val="0"/>
                  </a:sysClr>
                </a:solidFill>
                <a:latin typeface="Times New Roman" pitchFamily="18" charset="0"/>
                <a:ea typeface="+mn-ea"/>
                <a:cs typeface="Times New Roman" pitchFamily="18" charset="0"/>
              </a:rPr>
              <a:t>expectativas sobre </a:t>
            </a:r>
            <a:r>
              <a:rPr lang="es-AR" sz="1400" b="1" i="1" kern="1200" dirty="0" smtClean="0">
                <a:solidFill>
                  <a:sysClr val="windowText" lastClr="000000">
                    <a:hueOff val="0"/>
                    <a:satOff val="0"/>
                    <a:lumOff val="0"/>
                    <a:alphaOff val="0"/>
                  </a:sysClr>
                </a:solidFill>
                <a:latin typeface="Times New Roman" pitchFamily="18" charset="0"/>
                <a:ea typeface="+mn-ea"/>
                <a:cs typeface="Times New Roman" pitchFamily="18" charset="0"/>
              </a:rPr>
              <a:t>eventos</a:t>
            </a:r>
            <a:endParaRPr lang="es-AR" sz="1400" kern="1200" dirty="0">
              <a:solidFill>
                <a:sysClr val="windowText" lastClr="000000">
                  <a:hueOff val="0"/>
                  <a:satOff val="0"/>
                  <a:lumOff val="0"/>
                  <a:alphaOff val="0"/>
                </a:sysClr>
              </a:solidFill>
              <a:latin typeface="Times New Roman" pitchFamily="18" charset="0"/>
              <a:ea typeface="+mn-ea"/>
              <a:cs typeface="Times New Roman" pitchFamily="18" charset="0"/>
            </a:endParaRPr>
          </a:p>
          <a:p>
            <a:pPr marL="57150" lvl="1" indent="-57150" algn="just" defTabSz="466725">
              <a:lnSpc>
                <a:spcPct val="90000"/>
              </a:lnSpc>
              <a:spcBef>
                <a:spcPct val="0"/>
              </a:spcBef>
              <a:spcAft>
                <a:spcPct val="15000"/>
              </a:spcAft>
              <a:buChar char="••"/>
            </a:pPr>
            <a:r>
              <a:rPr lang="es-AR" sz="1400" kern="1200" dirty="0">
                <a:solidFill>
                  <a:sysClr val="windowText" lastClr="000000">
                    <a:hueOff val="0"/>
                    <a:satOff val="0"/>
                    <a:lumOff val="0"/>
                    <a:alphaOff val="0"/>
                  </a:sysClr>
                </a:solidFill>
                <a:latin typeface="Times New Roman" pitchFamily="18" charset="0"/>
                <a:ea typeface="+mn-ea"/>
                <a:cs typeface="Times New Roman" pitchFamily="18" charset="0"/>
              </a:rPr>
              <a:t>Herramienta: Encuesta</a:t>
            </a:r>
          </a:p>
          <a:p>
            <a:pPr marL="57150" lvl="1" indent="-57150" algn="just" defTabSz="466725">
              <a:lnSpc>
                <a:spcPct val="90000"/>
              </a:lnSpc>
              <a:spcBef>
                <a:spcPct val="0"/>
              </a:spcBef>
              <a:spcAft>
                <a:spcPct val="15000"/>
              </a:spcAft>
              <a:buChar char="••"/>
            </a:pPr>
            <a:r>
              <a:rPr lang="es-AR" sz="1400" kern="1200" dirty="0">
                <a:solidFill>
                  <a:sysClr val="windowText" lastClr="000000">
                    <a:hueOff val="0"/>
                    <a:satOff val="0"/>
                    <a:lumOff val="0"/>
                    <a:alphaOff val="0"/>
                  </a:sysClr>
                </a:solidFill>
                <a:latin typeface="Times New Roman" pitchFamily="18" charset="0"/>
                <a:ea typeface="+mn-ea"/>
                <a:cs typeface="Times New Roman" pitchFamily="18" charset="0"/>
              </a:rPr>
              <a:t>Instrumento: Cuestionario</a:t>
            </a:r>
          </a:p>
          <a:p>
            <a:pPr marL="57150" lvl="1" indent="-57150" algn="l" defTabSz="266700">
              <a:lnSpc>
                <a:spcPct val="90000"/>
              </a:lnSpc>
              <a:spcBef>
                <a:spcPct val="0"/>
              </a:spcBef>
              <a:spcAft>
                <a:spcPct val="15000"/>
              </a:spcAft>
              <a:buChar char="••"/>
            </a:pPr>
            <a:endParaRPr lang="es-AR" sz="600" kern="1200" dirty="0">
              <a:solidFill>
                <a:sysClr val="windowText" lastClr="000000">
                  <a:hueOff val="0"/>
                  <a:satOff val="0"/>
                  <a:lumOff val="0"/>
                  <a:alphaOff val="0"/>
                </a:sysClr>
              </a:solidFill>
              <a:latin typeface="Calibri"/>
              <a:ea typeface="+mn-ea"/>
              <a:cs typeface="+mn-cs"/>
            </a:endParaRPr>
          </a:p>
          <a:p>
            <a:pPr marL="57150" lvl="1" indent="-57150" algn="l" defTabSz="266700">
              <a:lnSpc>
                <a:spcPct val="90000"/>
              </a:lnSpc>
              <a:spcBef>
                <a:spcPct val="0"/>
              </a:spcBef>
              <a:spcAft>
                <a:spcPct val="15000"/>
              </a:spcAft>
              <a:buChar char="••"/>
            </a:pPr>
            <a:endParaRPr lang="es-AR" sz="600" kern="1200" dirty="0">
              <a:solidFill>
                <a:sysClr val="windowText" lastClr="000000">
                  <a:hueOff val="0"/>
                  <a:satOff val="0"/>
                  <a:lumOff val="0"/>
                  <a:alphaOff val="0"/>
                </a:sysClr>
              </a:solidFill>
              <a:latin typeface="Calibri"/>
              <a:ea typeface="+mn-ea"/>
              <a:cs typeface="+mn-cs"/>
            </a:endParaRPr>
          </a:p>
        </p:txBody>
      </p:sp>
      <p:grpSp>
        <p:nvGrpSpPr>
          <p:cNvPr id="6" name="5 Grupo"/>
          <p:cNvGrpSpPr/>
          <p:nvPr/>
        </p:nvGrpSpPr>
        <p:grpSpPr>
          <a:xfrm>
            <a:off x="357158" y="1714488"/>
            <a:ext cx="2500330" cy="3286148"/>
            <a:chOff x="2550827" y="4335438"/>
            <a:chExt cx="2203629" cy="2110667"/>
          </a:xfrm>
        </p:grpSpPr>
        <p:sp>
          <p:nvSpPr>
            <p:cNvPr id="7" name="6 Rectángulo redondeado"/>
            <p:cNvSpPr/>
            <p:nvPr/>
          </p:nvSpPr>
          <p:spPr>
            <a:xfrm>
              <a:off x="2550827" y="4335438"/>
              <a:ext cx="2203629" cy="2110667"/>
            </a:xfrm>
            <a:prstGeom prst="roundRect">
              <a:avLst/>
            </a:prstGeom>
            <a:solidFill>
              <a:srgbClr val="C0504D">
                <a:hueOff val="4681519"/>
                <a:satOff val="-5839"/>
                <a:lumOff val="1373"/>
                <a:alphaOff val="0"/>
              </a:srgbClr>
            </a:solidFill>
            <a:ln w="25400" cap="flat" cmpd="sng" algn="ctr">
              <a:solidFill>
                <a:sysClr val="window" lastClr="FFFFFF">
                  <a:hueOff val="0"/>
                  <a:satOff val="0"/>
                  <a:lumOff val="0"/>
                  <a:alphaOff val="0"/>
                </a:sysClr>
              </a:solidFill>
              <a:prstDash val="solid"/>
            </a:ln>
            <a:effectLst/>
          </p:spPr>
          <p:style>
            <a:lnRef idx="2">
              <a:scrgbClr r="0" g="0" b="0"/>
            </a:lnRef>
            <a:fillRef idx="1">
              <a:scrgbClr r="0" g="0" b="0"/>
            </a:fillRef>
            <a:effectRef idx="0">
              <a:scrgbClr r="0" g="0" b="0"/>
            </a:effectRef>
            <a:fontRef idx="minor">
              <a:schemeClr val="lt1"/>
            </a:fontRef>
          </p:style>
        </p:sp>
        <p:sp>
          <p:nvSpPr>
            <p:cNvPr id="8" name="7 Rectángulo"/>
            <p:cNvSpPr/>
            <p:nvPr/>
          </p:nvSpPr>
          <p:spPr>
            <a:xfrm>
              <a:off x="2653861" y="4438472"/>
              <a:ext cx="1997561" cy="190459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lang="es-AR" sz="2600" b="1" kern="1200" dirty="0">
                  <a:solidFill>
                    <a:sysClr val="window" lastClr="FFFFFF"/>
                  </a:solidFill>
                  <a:latin typeface="Times New Roman" pitchFamily="18" charset="0"/>
                  <a:cs typeface="Times New Roman" pitchFamily="18" charset="0"/>
                </a:rPr>
                <a:t>ETAPA II: Metodología </a:t>
              </a:r>
              <a:r>
                <a:rPr lang="es-AR" sz="2400" b="1" kern="1200" dirty="0">
                  <a:solidFill>
                    <a:sysClr val="window" lastClr="FFFFFF"/>
                  </a:solidFill>
                  <a:latin typeface="Times New Roman" pitchFamily="18" charset="0"/>
                  <a:cs typeface="Times New Roman" pitchFamily="18" charset="0"/>
                </a:rPr>
                <a:t>Cuantitativa</a:t>
              </a:r>
            </a:p>
          </p:txBody>
        </p:sp>
      </p:grpSp>
      <p:pic>
        <p:nvPicPr>
          <p:cNvPr id="9" name="Picture 5"/>
          <p:cNvPicPr>
            <a:picLocks noChangeAspect="1" noChangeArrowheads="1"/>
          </p:cNvPicPr>
          <p:nvPr/>
        </p:nvPicPr>
        <p:blipFill>
          <a:blip r:embed="rId3">
            <a:lum bright="-6000" contrast="-4000"/>
          </a:blip>
          <a:srcRect/>
          <a:stretch>
            <a:fillRect/>
          </a:stretch>
        </p:blipFill>
        <p:spPr bwMode="auto">
          <a:xfrm>
            <a:off x="4295770" y="5643578"/>
            <a:ext cx="4848230" cy="1214422"/>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Diagrama"/>
          <p:cNvGraphicFramePr/>
          <p:nvPr/>
        </p:nvGraphicFramePr>
        <p:xfrm>
          <a:off x="357158" y="0"/>
          <a:ext cx="7715304" cy="22066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3 Tabla"/>
          <p:cNvGraphicFramePr>
            <a:graphicFrameLocks noGrp="1"/>
          </p:cNvGraphicFramePr>
          <p:nvPr/>
        </p:nvGraphicFramePr>
        <p:xfrm>
          <a:off x="500034" y="1785926"/>
          <a:ext cx="8215370" cy="4690097"/>
        </p:xfrm>
        <a:graphic>
          <a:graphicData uri="http://schemas.openxmlformats.org/drawingml/2006/table">
            <a:tbl>
              <a:tblPr/>
              <a:tblGrid>
                <a:gridCol w="2938236"/>
                <a:gridCol w="2090388"/>
                <a:gridCol w="3186746"/>
              </a:tblGrid>
              <a:tr h="385982">
                <a:tc>
                  <a:txBody>
                    <a:bodyPr/>
                    <a:lstStyle/>
                    <a:p>
                      <a:pPr algn="ctr" fontAlgn="ctr"/>
                      <a:r>
                        <a:rPr lang="es-AR" sz="1000" b="1" i="0" u="none" strike="noStrike" dirty="0">
                          <a:solidFill>
                            <a:srgbClr val="FFFFFF"/>
                          </a:solidFill>
                          <a:latin typeface="Calibri"/>
                        </a:rPr>
                        <a:t>SITUACIÓN</a:t>
                      </a:r>
                    </a:p>
                  </a:txBody>
                  <a:tcPr marL="6876" marR="6876" marT="687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32523"/>
                    </a:solidFill>
                  </a:tcPr>
                </a:tc>
                <a:tc>
                  <a:txBody>
                    <a:bodyPr/>
                    <a:lstStyle/>
                    <a:p>
                      <a:pPr algn="ctr" fontAlgn="ctr"/>
                      <a:r>
                        <a:rPr lang="es-AR" sz="1000" b="1" i="0" u="none" strike="noStrike">
                          <a:solidFill>
                            <a:srgbClr val="FFFFFF"/>
                          </a:solidFill>
                          <a:latin typeface="Calibri"/>
                        </a:rPr>
                        <a:t>SOLUCIÓN (Programa de RPI)</a:t>
                      </a:r>
                    </a:p>
                  </a:txBody>
                  <a:tcPr marL="6876" marR="6876" marT="687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32523"/>
                    </a:solidFill>
                  </a:tcPr>
                </a:tc>
                <a:tc>
                  <a:txBody>
                    <a:bodyPr/>
                    <a:lstStyle/>
                    <a:p>
                      <a:pPr algn="ctr" fontAlgn="ctr"/>
                      <a:r>
                        <a:rPr lang="es-AR" sz="1000" b="1" i="0" u="none" strike="noStrike" dirty="0">
                          <a:solidFill>
                            <a:srgbClr val="FFFFFF"/>
                          </a:solidFill>
                          <a:latin typeface="Calibri"/>
                        </a:rPr>
                        <a:t>Objetivos</a:t>
                      </a:r>
                    </a:p>
                  </a:txBody>
                  <a:tcPr marL="6876" marR="6876" marT="687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32523"/>
                    </a:solidFill>
                  </a:tcPr>
                </a:tc>
              </a:tr>
              <a:tr h="154393">
                <a:tc>
                  <a:txBody>
                    <a:bodyPr/>
                    <a:lstStyle/>
                    <a:p>
                      <a:pPr algn="ctr" fontAlgn="ctr"/>
                      <a:r>
                        <a:rPr lang="es-AR" sz="800" b="1" i="0" u="none" strike="noStrike">
                          <a:solidFill>
                            <a:srgbClr val="000000"/>
                          </a:solidFill>
                          <a:latin typeface="Calibri"/>
                        </a:rPr>
                        <a:t>Observación</a:t>
                      </a:r>
                    </a:p>
                  </a:txBody>
                  <a:tcPr marL="6876" marR="6876" marT="687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ctr" fontAlgn="ctr"/>
                      <a:r>
                        <a:rPr lang="es-AR" sz="800" b="0" i="0" u="none" strike="noStrike">
                          <a:solidFill>
                            <a:srgbClr val="000000"/>
                          </a:solidFill>
                          <a:latin typeface="Calibri"/>
                        </a:rPr>
                        <a:t> </a:t>
                      </a:r>
                    </a:p>
                  </a:txBody>
                  <a:tcPr marL="6876" marR="6876" marT="687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ctr" fontAlgn="ctr"/>
                      <a:r>
                        <a:rPr lang="es-AR" sz="800" b="0" i="0" u="none" strike="noStrike">
                          <a:solidFill>
                            <a:srgbClr val="000000"/>
                          </a:solidFill>
                          <a:latin typeface="Calibri"/>
                        </a:rPr>
                        <a:t> </a:t>
                      </a:r>
                    </a:p>
                  </a:txBody>
                  <a:tcPr marL="6876" marR="6876" marT="687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r>
              <a:tr h="873500">
                <a:tc>
                  <a:txBody>
                    <a:bodyPr/>
                    <a:lstStyle/>
                    <a:p>
                      <a:pPr algn="l" fontAlgn="ctr"/>
                      <a:r>
                        <a:rPr lang="es-AR" sz="1050" b="0" i="0" u="none" strike="noStrike" dirty="0">
                          <a:solidFill>
                            <a:srgbClr val="000000"/>
                          </a:solidFill>
                          <a:latin typeface="Calibri"/>
                        </a:rPr>
                        <a:t>1. Existencia de transacción e interacción con empresas pero</a:t>
                      </a:r>
                      <a:r>
                        <a:rPr lang="es-AR" sz="1050" b="1" i="0" u="none" strike="noStrike" dirty="0">
                          <a:solidFill>
                            <a:srgbClr val="000000"/>
                          </a:solidFill>
                          <a:latin typeface="Calibri"/>
                        </a:rPr>
                        <a:t> sin consolidación del vínculo o relación</a:t>
                      </a:r>
                      <a:endParaRPr lang="es-AR" sz="1050" b="0" i="0" u="none" strike="noStrike" dirty="0">
                        <a:solidFill>
                          <a:srgbClr val="000000"/>
                        </a:solidFill>
                        <a:latin typeface="Calibri"/>
                      </a:endParaRPr>
                    </a:p>
                  </a:txBody>
                  <a:tcPr marL="6876" marR="6876" marT="687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AR" sz="1050" b="0" i="0" u="none" strike="noStrike" dirty="0">
                          <a:solidFill>
                            <a:srgbClr val="000000"/>
                          </a:solidFill>
                          <a:latin typeface="Calibri"/>
                        </a:rPr>
                        <a:t>P1: Gestión con el personal. </a:t>
                      </a:r>
                      <a:endParaRPr lang="es-AR" sz="1050" b="0" i="0" u="none" strike="noStrike" dirty="0" smtClean="0">
                        <a:solidFill>
                          <a:srgbClr val="000000"/>
                        </a:solidFill>
                        <a:latin typeface="Calibri"/>
                      </a:endParaRPr>
                    </a:p>
                    <a:p>
                      <a:pPr algn="l" fontAlgn="ctr"/>
                      <a:r>
                        <a:rPr lang="es-AR" sz="1050" b="0" i="0" u="none" strike="noStrike" dirty="0" smtClean="0">
                          <a:solidFill>
                            <a:srgbClr val="000000"/>
                          </a:solidFill>
                          <a:latin typeface="Calibri"/>
                        </a:rPr>
                        <a:t>P2</a:t>
                      </a:r>
                      <a:r>
                        <a:rPr lang="es-AR" sz="1050" b="0" i="0" u="none" strike="noStrike" dirty="0">
                          <a:solidFill>
                            <a:srgbClr val="000000"/>
                          </a:solidFill>
                          <a:latin typeface="Calibri"/>
                        </a:rPr>
                        <a:t>: El Club de Empresas.</a:t>
                      </a:r>
                    </a:p>
                  </a:txBody>
                  <a:tcPr marL="6876" marR="6876" marT="687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AR" sz="1050" b="0" i="0" u="none" strike="noStrike" dirty="0">
                          <a:solidFill>
                            <a:srgbClr val="000000"/>
                          </a:solidFill>
                          <a:latin typeface="Calibri"/>
                        </a:rPr>
                        <a:t>P1: </a:t>
                      </a:r>
                      <a:r>
                        <a:rPr lang="es-AR" sz="1050" b="1" i="0" u="none" strike="noStrike" dirty="0">
                          <a:solidFill>
                            <a:srgbClr val="000000"/>
                          </a:solidFill>
                          <a:latin typeface="Calibri"/>
                        </a:rPr>
                        <a:t>Transmitir al personal</a:t>
                      </a:r>
                      <a:r>
                        <a:rPr lang="es-AR" sz="1050" b="0" i="0" u="none" strike="noStrike" dirty="0">
                          <a:solidFill>
                            <a:srgbClr val="000000"/>
                          </a:solidFill>
                          <a:latin typeface="Calibri"/>
                        </a:rPr>
                        <a:t> los lineamientos generales para </a:t>
                      </a:r>
                      <a:r>
                        <a:rPr lang="es-AR" sz="1050" b="1" i="0" u="none" strike="noStrike" dirty="0">
                          <a:solidFill>
                            <a:srgbClr val="000000"/>
                          </a:solidFill>
                          <a:latin typeface="Calibri"/>
                        </a:rPr>
                        <a:t>brindar un servicio de eventos empresariales personalizados. </a:t>
                      </a:r>
                      <a:r>
                        <a:rPr lang="es-AR" sz="1050" b="0" i="0" u="none" strike="noStrike" dirty="0">
                          <a:solidFill>
                            <a:srgbClr val="000000"/>
                          </a:solidFill>
                          <a:latin typeface="Calibri"/>
                        </a:rPr>
                        <a:t>                    P2:</a:t>
                      </a:r>
                      <a:r>
                        <a:rPr lang="es-AR" sz="1050" b="1" i="0" u="none" strike="noStrike" dirty="0">
                          <a:solidFill>
                            <a:srgbClr val="000000"/>
                          </a:solidFill>
                          <a:latin typeface="Calibri"/>
                        </a:rPr>
                        <a:t>Incrementar el nivel de interacción</a:t>
                      </a:r>
                      <a:r>
                        <a:rPr lang="es-AR" sz="1050" b="0" i="0" u="none" strike="noStrike" dirty="0">
                          <a:solidFill>
                            <a:srgbClr val="000000"/>
                          </a:solidFill>
                          <a:latin typeface="Calibri"/>
                        </a:rPr>
                        <a:t> con empresas para </a:t>
                      </a:r>
                      <a:r>
                        <a:rPr lang="es-AR" sz="1050" b="1" i="0" u="none" strike="noStrike" dirty="0">
                          <a:solidFill>
                            <a:srgbClr val="000000"/>
                          </a:solidFill>
                          <a:latin typeface="Calibri"/>
                        </a:rPr>
                        <a:t>personalizar las relaciones.</a:t>
                      </a:r>
                      <a:endParaRPr lang="es-AR" sz="1050" b="0" i="0" u="none" strike="noStrike" dirty="0">
                        <a:solidFill>
                          <a:srgbClr val="000000"/>
                        </a:solidFill>
                        <a:latin typeface="Calibri"/>
                      </a:endParaRPr>
                    </a:p>
                  </a:txBody>
                  <a:tcPr marL="6876" marR="6876" marT="687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26355">
                <a:tc>
                  <a:txBody>
                    <a:bodyPr/>
                    <a:lstStyle/>
                    <a:p>
                      <a:pPr algn="l" fontAlgn="ctr"/>
                      <a:r>
                        <a:rPr lang="es-AR" sz="1050" b="0" i="0" u="none" strike="noStrike" dirty="0">
                          <a:solidFill>
                            <a:srgbClr val="000000"/>
                          </a:solidFill>
                          <a:latin typeface="Calibri"/>
                        </a:rPr>
                        <a:t>2. Las acciones comunicacionales sólo están dirigidas a empresas privadas </a:t>
                      </a:r>
                      <a:r>
                        <a:rPr lang="es-AR" sz="1050" b="1" i="0" u="none" strike="noStrike" dirty="0">
                          <a:solidFill>
                            <a:srgbClr val="000000"/>
                          </a:solidFill>
                          <a:latin typeface="Calibri"/>
                        </a:rPr>
                        <a:t>sin considerar las instituciones u organizaciones públicas</a:t>
                      </a:r>
                      <a:r>
                        <a:rPr lang="es-AR" sz="1050" b="0" i="0" u="none" strike="noStrike" dirty="0">
                          <a:solidFill>
                            <a:srgbClr val="000000"/>
                          </a:solidFill>
                          <a:latin typeface="Calibri"/>
                        </a:rPr>
                        <a:t> como un segmento potencial de negociar y un </a:t>
                      </a:r>
                      <a:r>
                        <a:rPr lang="es-AR" sz="1050" b="0" i="0" u="none" strike="noStrike" dirty="0" smtClean="0">
                          <a:solidFill>
                            <a:srgbClr val="000000"/>
                          </a:solidFill>
                          <a:latin typeface="Calibri"/>
                        </a:rPr>
                        <a:t>esencial stakesholders</a:t>
                      </a:r>
                      <a:endParaRPr lang="es-AR" sz="1050" b="0" i="0" u="none" strike="noStrike" dirty="0">
                        <a:solidFill>
                          <a:srgbClr val="000000"/>
                        </a:solidFill>
                        <a:latin typeface="Calibri"/>
                      </a:endParaRPr>
                    </a:p>
                  </a:txBody>
                  <a:tcPr marL="6876" marR="6876" marT="687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AR" sz="1050" b="0" i="0" u="none" strike="noStrike" dirty="0">
                          <a:solidFill>
                            <a:srgbClr val="000000"/>
                          </a:solidFill>
                          <a:latin typeface="Calibri"/>
                        </a:rPr>
                        <a:t>P3: Asuntos Públicos y Corporativos</a:t>
                      </a:r>
                    </a:p>
                  </a:txBody>
                  <a:tcPr marL="6876" marR="6876" marT="687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AR" sz="1050" b="0" i="0" u="none" strike="noStrike" dirty="0">
                          <a:solidFill>
                            <a:srgbClr val="000000"/>
                          </a:solidFill>
                          <a:latin typeface="Calibri"/>
                        </a:rPr>
                        <a:t>P3: </a:t>
                      </a:r>
                      <a:r>
                        <a:rPr lang="es-AR" sz="1050" b="1" i="0" u="none" strike="noStrike" dirty="0">
                          <a:solidFill>
                            <a:srgbClr val="000000"/>
                          </a:solidFill>
                          <a:latin typeface="Calibri"/>
                        </a:rPr>
                        <a:t>Incorporar en la agenda de </a:t>
                      </a:r>
                      <a:r>
                        <a:rPr lang="es-AR" sz="1050" b="1" i="0" u="none" strike="noStrike" dirty="0" smtClean="0">
                          <a:solidFill>
                            <a:srgbClr val="000000"/>
                          </a:solidFill>
                          <a:latin typeface="Calibri"/>
                        </a:rPr>
                        <a:t>asuntos </a:t>
                      </a:r>
                      <a:r>
                        <a:rPr lang="es-AR" sz="1050" b="1" i="0" u="none" strike="noStrike" dirty="0">
                          <a:solidFill>
                            <a:srgbClr val="000000"/>
                          </a:solidFill>
                          <a:latin typeface="Calibri"/>
                        </a:rPr>
                        <a:t>públicos a ejecutivos</a:t>
                      </a:r>
                      <a:r>
                        <a:rPr lang="es-AR" sz="1050" b="0" i="0" u="none" strike="noStrike" dirty="0">
                          <a:solidFill>
                            <a:srgbClr val="000000"/>
                          </a:solidFill>
                          <a:latin typeface="Calibri"/>
                        </a:rPr>
                        <a:t> claves de El Club de Empresas alienando los objetivos de las empresas y sus negocios.</a:t>
                      </a:r>
                    </a:p>
                  </a:txBody>
                  <a:tcPr marL="6876" marR="6876" marT="687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26355">
                <a:tc>
                  <a:txBody>
                    <a:bodyPr/>
                    <a:lstStyle/>
                    <a:p>
                      <a:pPr algn="l" fontAlgn="ctr"/>
                      <a:r>
                        <a:rPr lang="es-AR" sz="1050" b="0" i="0" u="none" strike="noStrike">
                          <a:solidFill>
                            <a:srgbClr val="000000"/>
                          </a:solidFill>
                          <a:latin typeface="Calibri"/>
                        </a:rPr>
                        <a:t>3. Las comunicaciones </a:t>
                      </a:r>
                      <a:r>
                        <a:rPr lang="es-AR" sz="1050" b="1" i="0" u="none" strike="noStrike">
                          <a:solidFill>
                            <a:srgbClr val="000000"/>
                          </a:solidFill>
                          <a:latin typeface="Calibri"/>
                        </a:rPr>
                        <a:t>no centran sus contenidos en las acciones de RSE</a:t>
                      </a:r>
                      <a:r>
                        <a:rPr lang="es-AR" sz="1050" b="0" i="0" u="none" strike="noStrike">
                          <a:solidFill>
                            <a:srgbClr val="000000"/>
                          </a:solidFill>
                          <a:latin typeface="Calibri"/>
                        </a:rPr>
                        <a:t> siendo una temática muy relevante para las empresas</a:t>
                      </a:r>
                    </a:p>
                  </a:txBody>
                  <a:tcPr marL="6876" marR="6876" marT="687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AR" sz="1050" b="0" i="0" u="none" strike="noStrike" dirty="0">
                          <a:solidFill>
                            <a:srgbClr val="000000"/>
                          </a:solidFill>
                          <a:latin typeface="Calibri"/>
                        </a:rPr>
                        <a:t>P2: El Club de Empresas             </a:t>
                      </a:r>
                      <a:endParaRPr lang="es-AR" sz="1050" b="0" i="0" u="none" strike="noStrike" dirty="0" smtClean="0">
                        <a:solidFill>
                          <a:srgbClr val="000000"/>
                        </a:solidFill>
                        <a:latin typeface="Calibri"/>
                      </a:endParaRPr>
                    </a:p>
                    <a:p>
                      <a:pPr algn="l" fontAlgn="ctr"/>
                      <a:r>
                        <a:rPr lang="es-AR" sz="1050" b="0" i="0" u="none" strike="noStrike" dirty="0" smtClean="0">
                          <a:solidFill>
                            <a:srgbClr val="000000"/>
                          </a:solidFill>
                          <a:latin typeface="Calibri"/>
                        </a:rPr>
                        <a:t>P3</a:t>
                      </a:r>
                      <a:r>
                        <a:rPr lang="es-AR" sz="1050" b="0" i="0" u="none" strike="noStrike" dirty="0">
                          <a:solidFill>
                            <a:srgbClr val="000000"/>
                          </a:solidFill>
                          <a:latin typeface="Calibri"/>
                        </a:rPr>
                        <a:t>: Asuntos Públicos </a:t>
                      </a:r>
                    </a:p>
                  </a:txBody>
                  <a:tcPr marL="6876" marR="6876" marT="687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AR" sz="1050" b="0" i="0" u="none" strike="noStrike" dirty="0">
                          <a:solidFill>
                            <a:srgbClr val="000000"/>
                          </a:solidFill>
                          <a:latin typeface="Calibri"/>
                        </a:rPr>
                        <a:t>P2:</a:t>
                      </a:r>
                      <a:r>
                        <a:rPr lang="es-AR" sz="1050" b="1" i="0" u="none" strike="noStrike" dirty="0">
                          <a:solidFill>
                            <a:srgbClr val="000000"/>
                          </a:solidFill>
                          <a:latin typeface="Calibri"/>
                        </a:rPr>
                        <a:t>Incrementar el nivel de interacción</a:t>
                      </a:r>
                      <a:r>
                        <a:rPr lang="es-AR" sz="1050" b="0" i="0" u="none" strike="noStrike" dirty="0">
                          <a:solidFill>
                            <a:srgbClr val="000000"/>
                          </a:solidFill>
                          <a:latin typeface="Calibri"/>
                        </a:rPr>
                        <a:t> con empresas para </a:t>
                      </a:r>
                      <a:r>
                        <a:rPr lang="es-AR" sz="1050" b="1" i="0" u="none" strike="noStrike" dirty="0">
                          <a:solidFill>
                            <a:srgbClr val="000000"/>
                          </a:solidFill>
                          <a:latin typeface="Calibri"/>
                        </a:rPr>
                        <a:t>personalizar las relaciones. </a:t>
                      </a:r>
                      <a:r>
                        <a:rPr lang="es-AR" sz="1050" b="0" i="0" u="none" strike="noStrike" dirty="0">
                          <a:solidFill>
                            <a:srgbClr val="000000"/>
                          </a:solidFill>
                          <a:latin typeface="Calibri"/>
                        </a:rPr>
                        <a:t>P3</a:t>
                      </a:r>
                      <a:r>
                        <a:rPr lang="es-AR" sz="1050" b="1" i="0" u="none" strike="noStrike" dirty="0">
                          <a:solidFill>
                            <a:srgbClr val="000000"/>
                          </a:solidFill>
                          <a:latin typeface="Calibri"/>
                        </a:rPr>
                        <a:t>: Incorporar en la agenda de asuntos públicos a ejecutivos </a:t>
                      </a:r>
                      <a:r>
                        <a:rPr lang="es-AR" sz="1050" b="0" i="0" u="none" strike="noStrike" dirty="0">
                          <a:solidFill>
                            <a:srgbClr val="000000"/>
                          </a:solidFill>
                          <a:latin typeface="Calibri"/>
                        </a:rPr>
                        <a:t>claves de El Club de Empresas alienando los objetivos de las empresas y sus negocios.</a:t>
                      </a:r>
                    </a:p>
                  </a:txBody>
                  <a:tcPr marL="6876" marR="6876" marT="687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17569">
                <a:tc>
                  <a:txBody>
                    <a:bodyPr/>
                    <a:lstStyle/>
                    <a:p>
                      <a:pPr algn="l" fontAlgn="ctr"/>
                      <a:r>
                        <a:rPr lang="es-AR" sz="1050" b="0" i="0" u="none" strike="noStrike">
                          <a:solidFill>
                            <a:srgbClr val="000000"/>
                          </a:solidFill>
                          <a:latin typeface="Calibri"/>
                        </a:rPr>
                        <a:t>4. En los soportes comunicacionales con empresas se comunican los servicios suplementarios para eventos pero</a:t>
                      </a:r>
                      <a:r>
                        <a:rPr lang="es-AR" sz="1050" b="1" i="0" u="none" strike="noStrike">
                          <a:solidFill>
                            <a:srgbClr val="000000"/>
                          </a:solidFill>
                          <a:latin typeface="Calibri"/>
                        </a:rPr>
                        <a:t> sin aludir a la integridad y personalización.</a:t>
                      </a:r>
                      <a:endParaRPr lang="es-AR" sz="1050" b="0" i="0" u="none" strike="noStrike">
                        <a:solidFill>
                          <a:srgbClr val="000000"/>
                        </a:solidFill>
                        <a:latin typeface="Calibri"/>
                      </a:endParaRPr>
                    </a:p>
                  </a:txBody>
                  <a:tcPr marL="6876" marR="6876" marT="687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AR" sz="1050" b="0" i="0" u="none" strike="noStrike">
                          <a:solidFill>
                            <a:srgbClr val="000000"/>
                          </a:solidFill>
                          <a:latin typeface="Calibri"/>
                        </a:rPr>
                        <a:t>P4: Móstrandonos</a:t>
                      </a:r>
                    </a:p>
                  </a:txBody>
                  <a:tcPr marL="6876" marR="6876" marT="687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AR" sz="1050" b="0" i="0" u="none" strike="noStrike" dirty="0">
                          <a:solidFill>
                            <a:srgbClr val="000000"/>
                          </a:solidFill>
                          <a:latin typeface="Calibri"/>
                        </a:rPr>
                        <a:t>P4:</a:t>
                      </a:r>
                      <a:r>
                        <a:rPr lang="es-AR" sz="1050" b="1" i="0" u="none" strike="noStrike" dirty="0">
                          <a:solidFill>
                            <a:srgbClr val="000000"/>
                          </a:solidFill>
                          <a:latin typeface="Calibri"/>
                        </a:rPr>
                        <a:t> Instaurar en los medios de comunicación las acciones de integración empresarial y de servicio integral</a:t>
                      </a:r>
                      <a:r>
                        <a:rPr lang="es-AR" sz="1050" b="0" i="0" u="none" strike="noStrike" dirty="0">
                          <a:solidFill>
                            <a:srgbClr val="000000"/>
                          </a:solidFill>
                          <a:latin typeface="Calibri"/>
                        </a:rPr>
                        <a:t> de eventos brindados por El Castillo</a:t>
                      </a:r>
                    </a:p>
                  </a:txBody>
                  <a:tcPr marL="6876" marR="6876" marT="687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0654">
                <a:tc>
                  <a:txBody>
                    <a:bodyPr/>
                    <a:lstStyle/>
                    <a:p>
                      <a:pPr algn="ctr" fontAlgn="ctr"/>
                      <a:r>
                        <a:rPr lang="es-AR" sz="1050" b="1" i="0" u="none" strike="noStrike">
                          <a:solidFill>
                            <a:srgbClr val="000000"/>
                          </a:solidFill>
                          <a:latin typeface="Calibri"/>
                        </a:rPr>
                        <a:t>Encuesta</a:t>
                      </a:r>
                    </a:p>
                  </a:txBody>
                  <a:tcPr marL="6876" marR="6876" marT="687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l" fontAlgn="ctr"/>
                      <a:r>
                        <a:rPr lang="es-AR" sz="1050" b="0" i="0" u="none" strike="noStrike">
                          <a:solidFill>
                            <a:srgbClr val="000000"/>
                          </a:solidFill>
                          <a:latin typeface="Calibri"/>
                        </a:rPr>
                        <a:t> </a:t>
                      </a:r>
                    </a:p>
                  </a:txBody>
                  <a:tcPr marL="6876" marR="6876" marT="687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c>
                  <a:txBody>
                    <a:bodyPr/>
                    <a:lstStyle/>
                    <a:p>
                      <a:pPr algn="l" fontAlgn="ctr"/>
                      <a:r>
                        <a:rPr lang="es-AR" sz="1050" b="0" i="0" u="none" strike="noStrike" dirty="0">
                          <a:solidFill>
                            <a:srgbClr val="000000"/>
                          </a:solidFill>
                          <a:latin typeface="Calibri"/>
                        </a:rPr>
                        <a:t> </a:t>
                      </a:r>
                    </a:p>
                  </a:txBody>
                  <a:tcPr marL="6876" marR="6876" marT="687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6D0A"/>
                    </a:solidFill>
                  </a:tcPr>
                </a:tc>
              </a:tr>
              <a:tr h="625289">
                <a:tc>
                  <a:txBody>
                    <a:bodyPr/>
                    <a:lstStyle/>
                    <a:p>
                      <a:pPr algn="l" fontAlgn="ctr"/>
                      <a:r>
                        <a:rPr lang="es-AR" sz="1050" b="0" i="0" u="none" strike="noStrike">
                          <a:solidFill>
                            <a:srgbClr val="000000"/>
                          </a:solidFill>
                          <a:latin typeface="Calibri"/>
                        </a:rPr>
                        <a:t>5. Las empresas necesitan conocer un </a:t>
                      </a:r>
                      <a:r>
                        <a:rPr lang="es-AR" sz="1050" b="1" i="0" u="none" strike="noStrike">
                          <a:solidFill>
                            <a:srgbClr val="000000"/>
                          </a:solidFill>
                          <a:latin typeface="Calibri"/>
                        </a:rPr>
                        <a:t>servicio integral, innovador y personalizado</a:t>
                      </a:r>
                      <a:r>
                        <a:rPr lang="es-AR" sz="1050" b="0" i="0" u="none" strike="noStrike">
                          <a:solidFill>
                            <a:srgbClr val="000000"/>
                          </a:solidFill>
                          <a:latin typeface="Calibri"/>
                        </a:rPr>
                        <a:t> donde desarrollar sus eventos.</a:t>
                      </a:r>
                    </a:p>
                  </a:txBody>
                  <a:tcPr marL="6876" marR="6876" marT="687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s-AR" sz="1050" b="0" i="0" u="none" strike="noStrike">
                          <a:solidFill>
                            <a:srgbClr val="000000"/>
                          </a:solidFill>
                          <a:latin typeface="Calibri"/>
                        </a:rPr>
                        <a:t>P4: Móstrandonos</a:t>
                      </a:r>
                    </a:p>
                  </a:txBody>
                  <a:tcPr marL="6876" marR="6876" marT="687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s-AR" sz="1050" b="0" i="0" u="none" strike="noStrike" dirty="0">
                          <a:solidFill>
                            <a:srgbClr val="000000"/>
                          </a:solidFill>
                          <a:latin typeface="Calibri"/>
                        </a:rPr>
                        <a:t>P4:</a:t>
                      </a:r>
                      <a:r>
                        <a:rPr lang="es-AR" sz="1050" b="1" i="0" u="none" strike="noStrike" dirty="0">
                          <a:solidFill>
                            <a:srgbClr val="000000"/>
                          </a:solidFill>
                          <a:latin typeface="Calibri"/>
                        </a:rPr>
                        <a:t> Instaurar en los medios de comunicación las acciones de integración empresarial y de servicio integral</a:t>
                      </a:r>
                      <a:r>
                        <a:rPr lang="es-AR" sz="1050" b="0" i="0" u="none" strike="noStrike" dirty="0">
                          <a:solidFill>
                            <a:srgbClr val="000000"/>
                          </a:solidFill>
                          <a:latin typeface="Calibri"/>
                        </a:rPr>
                        <a:t> de eventos brindados por El Castillo</a:t>
                      </a:r>
                    </a:p>
                  </a:txBody>
                  <a:tcPr marL="6876" marR="6876" marT="687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6" name="Picture 8" descr="http://www.elcastillohotel.com.ar/images/elcastillo_logo.png"/>
          <p:cNvPicPr>
            <a:picLocks noChangeAspect="1" noChangeArrowheads="1"/>
          </p:cNvPicPr>
          <p:nvPr/>
        </p:nvPicPr>
        <p:blipFill>
          <a:blip r:embed="rId6"/>
          <a:srcRect/>
          <a:stretch>
            <a:fillRect/>
          </a:stretch>
        </p:blipFill>
        <p:spPr bwMode="auto">
          <a:xfrm>
            <a:off x="214282" y="214290"/>
            <a:ext cx="1428760" cy="4052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1"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7" presetClass="entr" presetSubtype="4"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0" fill="hold"/>
                                        <p:tgtEl>
                                          <p:spTgt spid="4"/>
                                        </p:tgtEl>
                                        <p:attrNameLst>
                                          <p:attrName>ppt_x</p:attrName>
                                        </p:attrNameLst>
                                      </p:cBhvr>
                                      <p:tavLst>
                                        <p:tav tm="0">
                                          <p:val>
                                            <p:strVal val="#ppt_x"/>
                                          </p:val>
                                        </p:tav>
                                        <p:tav tm="100000">
                                          <p:val>
                                            <p:strVal val="#ppt_x"/>
                                          </p:val>
                                        </p:tav>
                                      </p:tavLst>
                                    </p:anim>
                                    <p:anim calcmode="lin" valueType="num">
                                      <p:cBhvr additive="base">
                                        <p:cTn id="22"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5" grpId="1">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http://www.elcastillohotel.com.ar/images/elcastillo_logo.png"/>
          <p:cNvPicPr>
            <a:picLocks noChangeAspect="1" noChangeArrowheads="1"/>
          </p:cNvPicPr>
          <p:nvPr/>
        </p:nvPicPr>
        <p:blipFill>
          <a:blip r:embed="rId2"/>
          <a:srcRect/>
          <a:stretch>
            <a:fillRect/>
          </a:stretch>
        </p:blipFill>
        <p:spPr bwMode="auto">
          <a:xfrm>
            <a:off x="214282" y="285728"/>
            <a:ext cx="4331572" cy="1228728"/>
          </a:xfrm>
          <a:prstGeom prst="rect">
            <a:avLst/>
          </a:prstGeom>
          <a:noFill/>
        </p:spPr>
      </p:pic>
      <p:graphicFrame>
        <p:nvGraphicFramePr>
          <p:cNvPr id="6" name="5 Diagrama"/>
          <p:cNvGraphicFramePr/>
          <p:nvPr/>
        </p:nvGraphicFramePr>
        <p:xfrm>
          <a:off x="571472" y="785794"/>
          <a:ext cx="7715304" cy="22066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6 Diagrama"/>
          <p:cNvGraphicFramePr/>
          <p:nvPr/>
        </p:nvGraphicFramePr>
        <p:xfrm>
          <a:off x="500034" y="2500306"/>
          <a:ext cx="8001056" cy="435769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1"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7"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0" fill="hold"/>
                                        <p:tgtEl>
                                          <p:spTgt spid="7"/>
                                        </p:tgtEl>
                                        <p:attrNameLst>
                                          <p:attrName>ppt_x</p:attrName>
                                        </p:attrNameLst>
                                      </p:cBhvr>
                                      <p:tavLst>
                                        <p:tav tm="0">
                                          <p:val>
                                            <p:strVal val="#ppt_x"/>
                                          </p:val>
                                        </p:tav>
                                        <p:tav tm="100000">
                                          <p:val>
                                            <p:strVal val="#ppt_x"/>
                                          </p:val>
                                        </p:tav>
                                      </p:tavLst>
                                    </p:anim>
                                    <p:anim calcmode="lin" valueType="num">
                                      <p:cBhvr additive="base">
                                        <p:cTn id="22" dur="5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Graphic spid="6" grpId="1">
        <p:bldAsOne/>
      </p:bldGraphic>
      <p:bldGraphic spid="7" grpId="0">
        <p:bldAsOne/>
      </p:bldGraphic>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ujo">
  <a:themeElements>
    <a:clrScheme name="Viajes">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Fluj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uj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679</TotalTime>
  <Words>3243</Words>
  <Application>Microsoft Office PowerPoint</Application>
  <PresentationFormat>Presentación en pantalla (4:3)</PresentationFormat>
  <Paragraphs>1096</Paragraphs>
  <Slides>40</Slides>
  <Notes>1</Notes>
  <HiddenSlides>0</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40</vt:i4>
      </vt:variant>
    </vt:vector>
  </HeadingPairs>
  <TitlesOfParts>
    <vt:vector size="42" baseType="lpstr">
      <vt:lpstr>Flujo</vt:lpstr>
      <vt:lpstr>Imagen de mapa de bits</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lpstr>Diapositiva 38</vt:lpstr>
      <vt:lpstr>Diapositiva 39</vt:lpstr>
      <vt:lpstr>Diapositiva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Marianela</dc:creator>
  <cp:lastModifiedBy>Marianela</cp:lastModifiedBy>
  <cp:revision>11</cp:revision>
  <dcterms:created xsi:type="dcterms:W3CDTF">2010-12-28T13:42:23Z</dcterms:created>
  <dcterms:modified xsi:type="dcterms:W3CDTF">2010-12-30T14:11:48Z</dcterms:modified>
</cp:coreProperties>
</file>